
<file path=[Content_Types].xml><?xml version="1.0" encoding="utf-8"?>
<Types xmlns="http://schemas.openxmlformats.org/package/2006/content-types">
  <Default Extension="xml" ContentType="application/xml"/>
  <Default Extension="jpeg" ContentType="image/jpeg"/>
  <Default Extension="tiff" ContentType="image/tiff"/>
  <Default Extension="png" ContentType="image/png"/>
  <Default Extension="rels" ContentType="application/vnd.openxmlformats-package.relationships+xml"/>
  <Default Extension="crdownload"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handoutMasterIdLst>
    <p:handoutMasterId r:id="rId19"/>
  </p:handoutMasterIdLst>
  <p:sldIdLst>
    <p:sldId id="274" r:id="rId2"/>
    <p:sldId id="304" r:id="rId3"/>
    <p:sldId id="295" r:id="rId4"/>
    <p:sldId id="308" r:id="rId5"/>
    <p:sldId id="307" r:id="rId6"/>
    <p:sldId id="306" r:id="rId7"/>
    <p:sldId id="305" r:id="rId8"/>
    <p:sldId id="309" r:id="rId9"/>
    <p:sldId id="310" r:id="rId10"/>
    <p:sldId id="311" r:id="rId11"/>
    <p:sldId id="312" r:id="rId12"/>
    <p:sldId id="313" r:id="rId13"/>
    <p:sldId id="314" r:id="rId14"/>
    <p:sldId id="316" r:id="rId15"/>
    <p:sldId id="317" r:id="rId16"/>
    <p:sldId id="293" r:id="rId1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
          <p15:clr>
            <a:srgbClr val="A4A3A4"/>
          </p15:clr>
        </p15:guide>
        <p15:guide id="2" orient="horz" pos="2870">
          <p15:clr>
            <a:srgbClr val="A4A3A4"/>
          </p15:clr>
        </p15:guide>
        <p15:guide id="3" orient="horz" pos="547">
          <p15:clr>
            <a:srgbClr val="A4A3A4"/>
          </p15:clr>
        </p15:guide>
        <p15:guide id="4" orient="horz" pos="725">
          <p15:clr>
            <a:srgbClr val="A4A3A4"/>
          </p15:clr>
        </p15:guide>
        <p15:guide id="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C4CFF"/>
    <a:srgbClr val="FFFFFF"/>
    <a:srgbClr val="EC881D"/>
    <a:srgbClr val="5F6062"/>
    <a:srgbClr val="0079DB"/>
    <a:srgbClr val="DC7B1F"/>
    <a:srgbClr val="000000"/>
    <a:srgbClr val="231F20"/>
    <a:srgbClr val="D8D8D8"/>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5659"/>
  </p:normalViewPr>
  <p:slideViewPr>
    <p:cSldViewPr snapToGrid="0">
      <p:cViewPr>
        <p:scale>
          <a:sx n="185" d="100"/>
          <a:sy n="185" d="100"/>
        </p:scale>
        <p:origin x="144" y="144"/>
      </p:cViewPr>
      <p:guideLst>
        <p:guide orient="horz" pos="102"/>
        <p:guide orient="horz" pos="2870"/>
        <p:guide orient="horz" pos="547"/>
        <p:guide orient="horz" pos="725"/>
        <p:guide/>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handoutMaster" Target="handoutMasters/handout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BC6CC6-8138-E540-A434-B867CC36BCD0}" type="datetime1">
              <a:rPr lang="en-US" smtClean="0"/>
              <a:t>7/21/17</a:t>
            </a:fld>
            <a:endParaRPr lang="en-US"/>
          </a:p>
        </p:txBody>
      </p:sp>
      <p:sp>
        <p:nvSpPr>
          <p:cNvPr id="6" name="TextBox 5"/>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8" name="Group 4"/>
          <p:cNvGrpSpPr>
            <a:grpSpLocks noChangeAspect="1"/>
          </p:cNvGrpSpPr>
          <p:nvPr/>
        </p:nvGrpSpPr>
        <p:grpSpPr bwMode="auto">
          <a:xfrm>
            <a:off x="6010878" y="8738453"/>
            <a:ext cx="531812" cy="119063"/>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57200" y="8743301"/>
            <a:ext cx="2971800" cy="107722"/>
          </a:xfrm>
          <a:prstGeom prst="rect">
            <a:avLst/>
          </a:prstGeom>
        </p:spPr>
        <p:txBody>
          <a:bodyPr vert="horz" wrap="square" lIns="0" tIns="0" rIns="0" bIns="0" rtlCol="0" anchor="ctr">
            <a:spAutoFit/>
          </a:bodyPr>
          <a:lstStyle/>
          <a:p>
            <a:r>
              <a:rPr lang="en-US" sz="700">
                <a:solidFill>
                  <a:schemeClr val="bg2"/>
                </a:solidFill>
              </a:rPr>
              <a:t>© 2016 Teradata</a:t>
            </a: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20B24A-4901-584A-9EFA-AC0C3BF0E694}" type="datetime1">
              <a:rPr lang="en-US" smtClean="0"/>
              <a:t>7/21/17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9" name="Group 4"/>
          <p:cNvGrpSpPr>
            <a:grpSpLocks noChangeAspect="1"/>
          </p:cNvGrpSpPr>
          <p:nvPr/>
        </p:nvGrpSpPr>
        <p:grpSpPr bwMode="auto">
          <a:xfrm>
            <a:off x="6010878" y="8738453"/>
            <a:ext cx="531812" cy="119063"/>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57200" y="8743301"/>
            <a:ext cx="2971800" cy="107722"/>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a:t>© 2016 Teradata</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064451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smtClean="0"/>
              <a:t>Traditional recommendation systems require collection of data from the outset.  Relevant informant from users is needed to generate a user profile or model for prediction.  The system needs to know as much as possible from the user in order to provide reasonable recommendations as soon as possible.  Obviously, accurate models indispensable for creating relevant and accurate recommendations.</a:t>
            </a:r>
          </a:p>
          <a:p>
            <a:r>
              <a:rPr lang="en-US" sz="2000" baseline="0" dirty="0" smtClean="0"/>
              <a:t>Explicit feedback comes directly form the user.  Traditional approaches normally prompt users through a system interface to provide ratings of items in order to construct and improve the users’ model.  The quality of the users’ input determines the accuracy of the model. The main shortcoming of this approach is it requires effort on the part of the user.</a:t>
            </a:r>
          </a:p>
          <a:p>
            <a:r>
              <a:rPr lang="en-US" sz="2000" baseline="0" dirty="0" smtClean="0"/>
              <a:t>Implicit feedback can ben inferred by tracking users’ preferences by monitoring different actions such as purchase history, navigation history, time spent on web pages, links followed, email content and button clicks.  Inferred from user behavior, implicit feedback data might be more objective that explicit feedback.</a:t>
            </a:r>
          </a:p>
          <a:p>
            <a:r>
              <a:rPr lang="en-US" sz="2000" baseline="0" dirty="0" smtClean="0"/>
              <a:t>The strengths of both implicit and explicit feedback can be combined in a hybrid system in order to minimize their weaknesses and get a better performing system. This can be achieved by using an implicit data as a check on explicit rating or allowing users to give explicit feedback only when the user chooses to do so.</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0871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smtClean="0"/>
              <a:t>The Learning Phase implies a learning algorithm to filter and exploit the user’s features from the feedback gathered.  The </a:t>
            </a:r>
            <a:r>
              <a:rPr lang="en-US" sz="2000" baseline="0" dirty="0" err="1" smtClean="0"/>
              <a:t>algo</a:t>
            </a:r>
            <a:r>
              <a:rPr lang="en-US" sz="2000" baseline="0" dirty="0" smtClean="0"/>
              <a:t> recommends or </a:t>
            </a:r>
            <a:r>
              <a:rPr lang="en-US" sz="2000" baseline="0" dirty="0" err="1" smtClean="0"/>
              <a:t>predcts</a:t>
            </a:r>
            <a:r>
              <a:rPr lang="en-US" sz="2000" baseline="0" dirty="0" smtClean="0"/>
              <a:t> what kind of items the user may prefer.  This directly based on history or model, or indirectly based on the observed activities of the user. The use of efficient and accurate recommendation techniques is very important for a system that will provide good recommendation to its individual users. This explains the importance of understanding the features and potentials of different recommendation techniques. This image shows the anatomy of different recommendation filtering techniques.</a:t>
            </a:r>
            <a:endParaRPr lang="en-US" sz="2000"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639724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smtClean="0"/>
              <a:t>Content-based technique is a domain-dependent algorithm and it emphasizes more on the analysis of the attributes of items in order to generate predictions. When documents such as web pages, publications and news are to be recommended, content-based filtering technique is the most successful. In content-based filtering technique, recommendation is made based on the user profiles using features extracted from the content of the items the user has evaluated in the past . Items that are mostly related to the positively rated items are recommended to the user. CBF uses different types of models to find similarity between documents in order to generate meaningful recommendations. It could use Vector Space Model such as Term Frequency Inverse Document Frequency (TF/IDF) or Probabilistic models such as </a:t>
            </a:r>
            <a:r>
              <a:rPr lang="en-US" sz="2000" dirty="0" err="1" smtClean="0"/>
              <a:t>Naı</a:t>
            </a:r>
            <a:r>
              <a:rPr lang="en-US" sz="2000" dirty="0" smtClean="0"/>
              <a:t> ̈</a:t>
            </a:r>
            <a:r>
              <a:rPr lang="en-US" sz="2000" dirty="0" err="1" smtClean="0"/>
              <a:t>ve</a:t>
            </a:r>
            <a:r>
              <a:rPr lang="en-US" sz="2000" dirty="0" smtClean="0"/>
              <a:t> Bayes Classifier, Decision Trees or Neural Networks to model the relationship between different documents within a corpus. These techniques make recommendations by learning the underlying model with either statistical analysis or machine learning techniques. Content-based filtering tech- </a:t>
            </a:r>
            <a:r>
              <a:rPr lang="en-US" sz="2000" dirty="0" err="1" smtClean="0"/>
              <a:t>nique</a:t>
            </a:r>
            <a:r>
              <a:rPr lang="en-US" sz="2000" dirty="0" smtClean="0"/>
              <a:t> does not need the profile of other users since they do not influence recommendation. Also, if the user profile changes, CBF technique still has the potential to adjust its rec- </a:t>
            </a:r>
            <a:r>
              <a:rPr lang="en-US" sz="2000" dirty="0" err="1" smtClean="0"/>
              <a:t>ommendations</a:t>
            </a:r>
            <a:r>
              <a:rPr lang="en-US" sz="2000" dirty="0" smtClean="0"/>
              <a:t> within a very short period of time. The major disadvantage of this technique is the need to have an in- depth knowledge and description of the features of the items in the profile.</a:t>
            </a:r>
          </a:p>
          <a:p>
            <a:r>
              <a:rPr lang="en-US" sz="2000" dirty="0" smtClean="0"/>
              <a:t>Collaborative filtering is a domain-independent prediction technique for content that cannot easily and adequately be described by metadata such as movies and music. Collaborative filtering technique works by building a database (user-item matrix) of preferences for items by users. It then matches users with relevant interest and preferences by </a:t>
            </a:r>
            <a:r>
              <a:rPr lang="en-US" sz="2000" dirty="0" err="1" smtClean="0"/>
              <a:t>calcu</a:t>
            </a:r>
            <a:r>
              <a:rPr lang="en-US" sz="2000" dirty="0" smtClean="0"/>
              <a:t>- </a:t>
            </a:r>
            <a:r>
              <a:rPr lang="en-US" sz="2000" dirty="0" err="1" smtClean="0"/>
              <a:t>lating</a:t>
            </a:r>
            <a:r>
              <a:rPr lang="en-US" sz="2000" dirty="0" smtClean="0"/>
              <a:t> similarities between their profiles to make </a:t>
            </a:r>
            <a:r>
              <a:rPr lang="en-US" sz="2000" dirty="0" err="1" smtClean="0"/>
              <a:t>recommenda</a:t>
            </a:r>
            <a:r>
              <a:rPr lang="en-US" sz="2000" dirty="0" smtClean="0"/>
              <a:t>- </a:t>
            </a:r>
            <a:r>
              <a:rPr lang="en-US" sz="2000" dirty="0" err="1" smtClean="0"/>
              <a:t>tions</a:t>
            </a:r>
            <a:r>
              <a:rPr lang="en-US" sz="2000" dirty="0" smtClean="0"/>
              <a:t>. Such users build a group called neighborhood. An user gets recommendations to those items that he has not rated before but that were already positively rated by users in his neighborhood. Recommendations that are produced by CF can be of either prediction or recommendation. Prediction is a numerical value, </a:t>
            </a:r>
            <a:r>
              <a:rPr lang="en-US" sz="2000" dirty="0" err="1" smtClean="0"/>
              <a:t>Rij</a:t>
            </a:r>
            <a:r>
              <a:rPr lang="en-US" sz="2000" dirty="0" smtClean="0"/>
              <a:t>, expressing the predicted score of item j for the user </a:t>
            </a:r>
            <a:r>
              <a:rPr lang="en-US" sz="2000" dirty="0" err="1" smtClean="0"/>
              <a:t>i</a:t>
            </a:r>
            <a:r>
              <a:rPr lang="en-US" sz="2000" dirty="0" smtClean="0"/>
              <a:t>, while Recommendation is a list of top N items that the user will like the most.. The technique of collaborative filtering can be divided into two cate- </a:t>
            </a:r>
            <a:r>
              <a:rPr lang="en-US" sz="2000" dirty="0" err="1" smtClean="0"/>
              <a:t>gories</a:t>
            </a:r>
            <a:r>
              <a:rPr lang="en-US" sz="2000" dirty="0" smtClean="0"/>
              <a:t>: memory-based and model-based.</a:t>
            </a:r>
          </a:p>
          <a:p>
            <a:r>
              <a:rPr lang="en-US" sz="2000" dirty="0" smtClean="0"/>
              <a:t>Hybrid filtering technique combines different recommendation techniques in order to gain better system optimization to avoid some limitations and problems of pure recommendation sys- </a:t>
            </a:r>
            <a:r>
              <a:rPr lang="en-US" sz="2000" dirty="0" err="1" smtClean="0"/>
              <a:t>tems</a:t>
            </a:r>
            <a:r>
              <a:rPr lang="en-US" sz="2000" dirty="0" smtClean="0"/>
              <a:t>. The idea behind hybrid techniques is that a com- </a:t>
            </a:r>
            <a:r>
              <a:rPr lang="en-US" sz="2000" dirty="0" err="1" smtClean="0"/>
              <a:t>bination</a:t>
            </a:r>
            <a:r>
              <a:rPr lang="en-US" sz="2000" dirty="0" smtClean="0"/>
              <a:t> of algorithms will provide more accurate and effective recommendations than a single algorithm as the disadvantages of one algorithm can be overcome by another algorithm</a:t>
            </a:r>
            <a:endParaRPr lang="en-US" sz="2000"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059765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smtClean="0"/>
              <a:t>Recommendation systems share roots with early communication.  With the advent of communication in humans came the ability to share information and influence others.</a:t>
            </a:r>
            <a:endParaRPr lang="en-US" sz="1600" baseline="0"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418714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smtClean="0"/>
              <a:t>Written language augmented word of mouth and the age of advertising was born</a:t>
            </a:r>
            <a:endParaRPr lang="en-US" sz="1600" baseline="0"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080669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smtClean="0"/>
              <a:t>Through </a:t>
            </a:r>
            <a:r>
              <a:rPr lang="en-US" sz="1600" baseline="0" dirty="0" err="1" smtClean="0"/>
              <a:t>milennai</a:t>
            </a:r>
            <a:r>
              <a:rPr lang="en-US" sz="1600" baseline="0" dirty="0" smtClean="0"/>
              <a:t> the foundations of recommendation </a:t>
            </a:r>
            <a:r>
              <a:rPr lang="en-US" sz="1600" baseline="0" dirty="0" err="1" smtClean="0"/>
              <a:t>remainded</a:t>
            </a:r>
            <a:r>
              <a:rPr lang="en-US" sz="1600" baseline="0" dirty="0" smtClean="0"/>
              <a:t> pretty static:  we do what others do.  We buy what others buy.  The influence of the group is paramount to adoption, whether it be a product, a service, a religion, or a political belief system.  We buy because we are sold.  Recommendations from others are at the root of those patterns.</a:t>
            </a:r>
            <a:endParaRPr lang="en-US" sz="1600" baseline="0"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824479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smtClean="0"/>
              <a:t>With mass communication came the ability to influence even more.  Those early days of broadcast audio and video set the stage for Network Age </a:t>
            </a:r>
            <a:r>
              <a:rPr lang="en-US" sz="1600" baseline="0" dirty="0" err="1" smtClean="0"/>
              <a:t>refiniements</a:t>
            </a:r>
            <a:r>
              <a:rPr lang="en-US" sz="1600" baseline="0" dirty="0" smtClean="0"/>
              <a:t>.</a:t>
            </a:r>
            <a:endParaRPr lang="en-US" sz="1600" baseline="0"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620322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smtClean="0"/>
              <a:t>With the browser came the ability to begin to track and influence search patterns.  Proactive search with advertising is the essence of recommendation systems.</a:t>
            </a:r>
            <a:endParaRPr lang="en-US" sz="1600" baseline="0"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91280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smtClean="0"/>
              <a:t>The seminal paper on Internet Recommendation Systems was published in 2000.  Since that influential paper, the art and science of internet recommendation systems came to be.</a:t>
            </a:r>
            <a:endParaRPr lang="en-US" sz="1600" baseline="0"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81515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smtClean="0"/>
              <a:t>And here we are nearly 2 decades later, with commercial AI options like </a:t>
            </a:r>
            <a:r>
              <a:rPr lang="en-US" sz="1600" baseline="0" dirty="0" err="1" smtClean="0"/>
              <a:t>TensorFlow</a:t>
            </a:r>
            <a:r>
              <a:rPr lang="en-US" sz="1600" baseline="0" dirty="0" smtClean="0"/>
              <a:t>, and the perfection of Internet Recommendation systems is upon us.</a:t>
            </a:r>
            <a:endParaRPr lang="en-US" sz="1600" baseline="0"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29066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smtClean="0"/>
              <a:t>Recommender systems are information filtering systems that deal with the problem of information overload filtering vital information fragment out of large amounts of </a:t>
            </a:r>
            <a:r>
              <a:rPr lang="en-US" sz="2000" baseline="0" dirty="0" err="1" smtClean="0"/>
              <a:t>dynami</a:t>
            </a:r>
            <a:r>
              <a:rPr lang="en-US" sz="2000" baseline="0" dirty="0" smtClean="0"/>
              <a:t>- </a:t>
            </a:r>
            <a:r>
              <a:rPr lang="en-US" sz="2000" baseline="0" dirty="0" err="1" smtClean="0"/>
              <a:t>cally</a:t>
            </a:r>
            <a:r>
              <a:rPr lang="en-US" sz="2000" baseline="0" dirty="0" smtClean="0"/>
              <a:t> generated information according to user’s preferences, interest, or observed behavior. Recommender systems aim for  the ability to predict whether a particular user would prefer an item or not based on the user’s profile</a:t>
            </a:r>
            <a:r>
              <a:rPr lang="en-US" sz="2000" dirty="0" smtClean="0"/>
              <a:t>.</a:t>
            </a:r>
          </a:p>
          <a:p>
            <a:endParaRPr lang="en-US" sz="2000" dirty="0" smtClean="0"/>
          </a:p>
          <a:p>
            <a:r>
              <a:rPr lang="en-US" sz="2000" dirty="0" smtClean="0"/>
              <a:t>Recommender</a:t>
            </a:r>
            <a:r>
              <a:rPr lang="en-US" sz="2000" baseline="0" dirty="0" smtClean="0"/>
              <a:t> systems are defined as a means of assisting and augmenting the social process of using recommendations from others to make choices when there is not sufficient personal knowledge nor </a:t>
            </a:r>
            <a:r>
              <a:rPr lang="en-US" sz="2000" baseline="0" dirty="0" err="1" smtClean="0"/>
              <a:t>experiece</a:t>
            </a:r>
            <a:r>
              <a:rPr lang="en-US" sz="2000" baseline="0" dirty="0" smtClean="0"/>
              <a:t> of the alternatives.  Personalized, user-specific exclusive content and service recommendations are the result.</a:t>
            </a:r>
          </a:p>
          <a:p>
            <a:endParaRPr lang="en-US" sz="2000" baseline="0" dirty="0" smtClean="0"/>
          </a:p>
          <a:p>
            <a:endParaRPr lang="en-US" sz="2000"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41589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lternate 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1765762"/>
            <a:ext cx="9144000" cy="1611980"/>
          </a:xfrm>
          <a:solidFill>
            <a:schemeClr val="accent1">
              <a:alpha val="90000"/>
            </a:schemeClr>
          </a:solidFill>
        </p:spPr>
        <p:txBody>
          <a:bodyPr lIns="457200" tIns="137160" rIns="457200" bIns="137160" anchor="ctr" anchorCtr="0">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userDrawn="1"/>
        </p:nvGrpSpPr>
        <p:grpSpPr bwMode="auto">
          <a:xfrm>
            <a:off x="994117" y="305466"/>
            <a:ext cx="1362335" cy="305001"/>
            <a:chOff x="5137" y="4139"/>
            <a:chExt cx="335" cy="75"/>
          </a:xfrm>
          <a:solidFill>
            <a:schemeClr val="bg1"/>
          </a:solidFill>
        </p:grpSpPr>
        <p:sp>
          <p:nvSpPr>
            <p:cNvPr id="13"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34504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2" name="Title 16"/>
          <p:cNvSpPr>
            <a:spLocks noGrp="1"/>
          </p:cNvSpPr>
          <p:nvPr>
            <p:ph type="title" hasCustomPrompt="1"/>
          </p:nvPr>
        </p:nvSpPr>
        <p:spPr bwMode="gray">
          <a:xfrm>
            <a:off x="457200" y="161925"/>
            <a:ext cx="8229600" cy="547759"/>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944525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Alternate">
    <p:spTree>
      <p:nvGrpSpPr>
        <p:cNvPr id="1" name=""/>
        <p:cNvGrpSpPr/>
        <p:nvPr/>
      </p:nvGrpSpPr>
      <p:grpSpPr>
        <a:xfrm>
          <a:off x="0" y="0"/>
          <a:ext cx="0" cy="0"/>
          <a:chOff x="0" y="0"/>
          <a:chExt cx="0" cy="0"/>
        </a:xfrm>
      </p:grpSpPr>
      <p:grpSp>
        <p:nvGrpSpPr>
          <p:cNvPr id="6" name="Group 5"/>
          <p:cNvGrpSpPr/>
          <p:nvPr userDrawn="1"/>
        </p:nvGrpSpPr>
        <p:grpSpPr>
          <a:xfrm>
            <a:off x="249238" y="1112498"/>
            <a:ext cx="8655050" cy="3567112"/>
            <a:chOff x="249238" y="1919288"/>
            <a:chExt cx="8655050" cy="3567112"/>
          </a:xfrm>
        </p:grpSpPr>
        <p:sp>
          <p:nvSpPr>
            <p:cNvPr id="7" name="Oval 122"/>
            <p:cNvSpPr>
              <a:spLocks noChangeArrowheads="1"/>
            </p:cNvSpPr>
            <p:nvPr/>
          </p:nvSpPr>
          <p:spPr bwMode="auto">
            <a:xfrm>
              <a:off x="2492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23"/>
            <p:cNvSpPr>
              <a:spLocks noChangeArrowheads="1"/>
            </p:cNvSpPr>
            <p:nvPr/>
          </p:nvSpPr>
          <p:spPr bwMode="auto">
            <a:xfrm>
              <a:off x="6381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124"/>
            <p:cNvSpPr>
              <a:spLocks noChangeArrowheads="1"/>
            </p:cNvSpPr>
            <p:nvPr/>
          </p:nvSpPr>
          <p:spPr bwMode="auto">
            <a:xfrm>
              <a:off x="1042540" y="1933378"/>
              <a:ext cx="59635" cy="6072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125"/>
            <p:cNvSpPr>
              <a:spLocks noChangeArrowheads="1"/>
            </p:cNvSpPr>
            <p:nvPr/>
          </p:nvSpPr>
          <p:spPr bwMode="auto">
            <a:xfrm>
              <a:off x="1417638" y="1919288"/>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6"/>
            <p:cNvSpPr>
              <a:spLocks noChangeArrowheads="1"/>
            </p:cNvSpPr>
            <p:nvPr/>
          </p:nvSpPr>
          <p:spPr bwMode="auto">
            <a:xfrm>
              <a:off x="182593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27"/>
            <p:cNvSpPr>
              <a:spLocks noChangeArrowheads="1"/>
            </p:cNvSpPr>
            <p:nvPr/>
          </p:nvSpPr>
          <p:spPr bwMode="auto">
            <a:xfrm>
              <a:off x="2210940"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28"/>
            <p:cNvSpPr>
              <a:spLocks noChangeArrowheads="1"/>
            </p:cNvSpPr>
            <p:nvPr/>
          </p:nvSpPr>
          <p:spPr bwMode="auto">
            <a:xfrm>
              <a:off x="25860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29"/>
            <p:cNvSpPr>
              <a:spLocks noChangeArrowheads="1"/>
            </p:cNvSpPr>
            <p:nvPr/>
          </p:nvSpPr>
          <p:spPr bwMode="auto">
            <a:xfrm>
              <a:off x="2993990"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30"/>
            <p:cNvSpPr>
              <a:spLocks noChangeArrowheads="1"/>
            </p:cNvSpPr>
            <p:nvPr/>
          </p:nvSpPr>
          <p:spPr bwMode="auto">
            <a:xfrm>
              <a:off x="33639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31"/>
            <p:cNvSpPr>
              <a:spLocks noChangeArrowheads="1"/>
            </p:cNvSpPr>
            <p:nvPr/>
          </p:nvSpPr>
          <p:spPr bwMode="auto">
            <a:xfrm>
              <a:off x="3766941" y="1933378"/>
              <a:ext cx="60720"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32"/>
            <p:cNvSpPr>
              <a:spLocks noChangeArrowheads="1"/>
            </p:cNvSpPr>
            <p:nvPr/>
          </p:nvSpPr>
          <p:spPr bwMode="auto">
            <a:xfrm>
              <a:off x="41433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33"/>
            <p:cNvSpPr>
              <a:spLocks noChangeArrowheads="1"/>
            </p:cNvSpPr>
            <p:nvPr/>
          </p:nvSpPr>
          <p:spPr bwMode="auto">
            <a:xfrm>
              <a:off x="45323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34"/>
            <p:cNvSpPr>
              <a:spLocks noChangeArrowheads="1"/>
            </p:cNvSpPr>
            <p:nvPr/>
          </p:nvSpPr>
          <p:spPr bwMode="auto">
            <a:xfrm>
              <a:off x="4936677"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35"/>
            <p:cNvSpPr>
              <a:spLocks noChangeArrowheads="1"/>
            </p:cNvSpPr>
            <p:nvPr/>
          </p:nvSpPr>
          <p:spPr bwMode="auto">
            <a:xfrm>
              <a:off x="53117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36"/>
            <p:cNvSpPr>
              <a:spLocks noChangeArrowheads="1"/>
            </p:cNvSpPr>
            <p:nvPr/>
          </p:nvSpPr>
          <p:spPr bwMode="auto">
            <a:xfrm>
              <a:off x="5700713"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7"/>
            <p:cNvSpPr>
              <a:spLocks noChangeArrowheads="1"/>
            </p:cNvSpPr>
            <p:nvPr/>
          </p:nvSpPr>
          <p:spPr bwMode="auto">
            <a:xfrm>
              <a:off x="6108665"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8"/>
            <p:cNvSpPr>
              <a:spLocks noChangeArrowheads="1"/>
            </p:cNvSpPr>
            <p:nvPr/>
          </p:nvSpPr>
          <p:spPr bwMode="auto">
            <a:xfrm>
              <a:off x="64785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39"/>
            <p:cNvSpPr>
              <a:spLocks noChangeArrowheads="1"/>
            </p:cNvSpPr>
            <p:nvPr/>
          </p:nvSpPr>
          <p:spPr bwMode="auto">
            <a:xfrm>
              <a:off x="688688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40"/>
            <p:cNvSpPr>
              <a:spLocks noChangeArrowheads="1"/>
            </p:cNvSpPr>
            <p:nvPr/>
          </p:nvSpPr>
          <p:spPr bwMode="auto">
            <a:xfrm>
              <a:off x="7258051"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41"/>
            <p:cNvSpPr>
              <a:spLocks noChangeArrowheads="1"/>
            </p:cNvSpPr>
            <p:nvPr/>
          </p:nvSpPr>
          <p:spPr bwMode="auto">
            <a:xfrm>
              <a:off x="76469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42"/>
            <p:cNvSpPr>
              <a:spLocks noChangeArrowheads="1"/>
            </p:cNvSpPr>
            <p:nvPr/>
          </p:nvSpPr>
          <p:spPr bwMode="auto">
            <a:xfrm>
              <a:off x="8051352"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43"/>
            <p:cNvSpPr>
              <a:spLocks noChangeArrowheads="1"/>
            </p:cNvSpPr>
            <p:nvPr/>
          </p:nvSpPr>
          <p:spPr bwMode="auto">
            <a:xfrm>
              <a:off x="8426451"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144"/>
            <p:cNvSpPr>
              <a:spLocks noChangeArrowheads="1"/>
            </p:cNvSpPr>
            <p:nvPr/>
          </p:nvSpPr>
          <p:spPr bwMode="auto">
            <a:xfrm>
              <a:off x="8815388" y="1919288"/>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51"/>
            <p:cNvSpPr>
              <a:spLocks noChangeArrowheads="1"/>
            </p:cNvSpPr>
            <p:nvPr/>
          </p:nvSpPr>
          <p:spPr bwMode="auto">
            <a:xfrm>
              <a:off x="2630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52"/>
            <p:cNvSpPr>
              <a:spLocks noChangeArrowheads="1"/>
            </p:cNvSpPr>
            <p:nvPr/>
          </p:nvSpPr>
          <p:spPr bwMode="auto">
            <a:xfrm>
              <a:off x="6520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53"/>
            <p:cNvSpPr>
              <a:spLocks noChangeArrowheads="1"/>
            </p:cNvSpPr>
            <p:nvPr/>
          </p:nvSpPr>
          <p:spPr bwMode="auto">
            <a:xfrm>
              <a:off x="10287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54"/>
            <p:cNvSpPr>
              <a:spLocks noChangeArrowheads="1"/>
            </p:cNvSpPr>
            <p:nvPr/>
          </p:nvSpPr>
          <p:spPr bwMode="auto">
            <a:xfrm>
              <a:off x="14314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55"/>
            <p:cNvSpPr>
              <a:spLocks noChangeArrowheads="1"/>
            </p:cNvSpPr>
            <p:nvPr/>
          </p:nvSpPr>
          <p:spPr bwMode="auto">
            <a:xfrm>
              <a:off x="1806576"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56"/>
            <p:cNvSpPr>
              <a:spLocks noChangeArrowheads="1"/>
            </p:cNvSpPr>
            <p:nvPr/>
          </p:nvSpPr>
          <p:spPr bwMode="auto">
            <a:xfrm>
              <a:off x="21971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57"/>
            <p:cNvSpPr>
              <a:spLocks noChangeArrowheads="1"/>
            </p:cNvSpPr>
            <p:nvPr/>
          </p:nvSpPr>
          <p:spPr bwMode="auto">
            <a:xfrm>
              <a:off x="258603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58"/>
            <p:cNvSpPr>
              <a:spLocks noChangeArrowheads="1"/>
            </p:cNvSpPr>
            <p:nvPr/>
          </p:nvSpPr>
          <p:spPr bwMode="auto">
            <a:xfrm>
              <a:off x="29749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59"/>
            <p:cNvSpPr>
              <a:spLocks noChangeArrowheads="1"/>
            </p:cNvSpPr>
            <p:nvPr/>
          </p:nvSpPr>
          <p:spPr bwMode="auto">
            <a:xfrm>
              <a:off x="33639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60"/>
            <p:cNvSpPr>
              <a:spLocks noChangeArrowheads="1"/>
            </p:cNvSpPr>
            <p:nvPr/>
          </p:nvSpPr>
          <p:spPr bwMode="auto">
            <a:xfrm>
              <a:off x="3772210" y="2327239"/>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61"/>
            <p:cNvSpPr>
              <a:spLocks noChangeArrowheads="1"/>
            </p:cNvSpPr>
            <p:nvPr/>
          </p:nvSpPr>
          <p:spPr bwMode="auto">
            <a:xfrm>
              <a:off x="41572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62"/>
            <p:cNvSpPr>
              <a:spLocks noChangeArrowheads="1"/>
            </p:cNvSpPr>
            <p:nvPr/>
          </p:nvSpPr>
          <p:spPr bwMode="auto">
            <a:xfrm>
              <a:off x="45323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63"/>
            <p:cNvSpPr>
              <a:spLocks noChangeArrowheads="1"/>
            </p:cNvSpPr>
            <p:nvPr/>
          </p:nvSpPr>
          <p:spPr bwMode="auto">
            <a:xfrm>
              <a:off x="49366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64"/>
            <p:cNvSpPr>
              <a:spLocks noChangeArrowheads="1"/>
            </p:cNvSpPr>
            <p:nvPr/>
          </p:nvSpPr>
          <p:spPr bwMode="auto">
            <a:xfrm>
              <a:off x="53117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65"/>
            <p:cNvSpPr>
              <a:spLocks noChangeArrowheads="1"/>
            </p:cNvSpPr>
            <p:nvPr/>
          </p:nvSpPr>
          <p:spPr bwMode="auto">
            <a:xfrm>
              <a:off x="5714552"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66"/>
            <p:cNvSpPr>
              <a:spLocks noChangeArrowheads="1"/>
            </p:cNvSpPr>
            <p:nvPr/>
          </p:nvSpPr>
          <p:spPr bwMode="auto">
            <a:xfrm>
              <a:off x="61034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67"/>
            <p:cNvSpPr>
              <a:spLocks noChangeArrowheads="1"/>
            </p:cNvSpPr>
            <p:nvPr/>
          </p:nvSpPr>
          <p:spPr bwMode="auto">
            <a:xfrm>
              <a:off x="647858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68"/>
            <p:cNvSpPr>
              <a:spLocks noChangeArrowheads="1"/>
            </p:cNvSpPr>
            <p:nvPr/>
          </p:nvSpPr>
          <p:spPr bwMode="auto">
            <a:xfrm>
              <a:off x="6881616" y="23220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69"/>
            <p:cNvSpPr>
              <a:spLocks noChangeArrowheads="1"/>
            </p:cNvSpPr>
            <p:nvPr/>
          </p:nvSpPr>
          <p:spPr bwMode="auto">
            <a:xfrm>
              <a:off x="725805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70"/>
            <p:cNvSpPr>
              <a:spLocks noChangeArrowheads="1"/>
            </p:cNvSpPr>
            <p:nvPr/>
          </p:nvSpPr>
          <p:spPr bwMode="auto">
            <a:xfrm>
              <a:off x="766082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71"/>
            <p:cNvSpPr>
              <a:spLocks noChangeArrowheads="1"/>
            </p:cNvSpPr>
            <p:nvPr/>
          </p:nvSpPr>
          <p:spPr bwMode="auto">
            <a:xfrm>
              <a:off x="80375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72"/>
            <p:cNvSpPr>
              <a:spLocks noChangeArrowheads="1"/>
            </p:cNvSpPr>
            <p:nvPr/>
          </p:nvSpPr>
          <p:spPr bwMode="auto">
            <a:xfrm>
              <a:off x="84402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Oval 173"/>
            <p:cNvSpPr>
              <a:spLocks noChangeArrowheads="1"/>
            </p:cNvSpPr>
            <p:nvPr/>
          </p:nvSpPr>
          <p:spPr bwMode="auto">
            <a:xfrm>
              <a:off x="8815388"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80"/>
            <p:cNvSpPr>
              <a:spLocks noChangeArrowheads="1"/>
            </p:cNvSpPr>
            <p:nvPr/>
          </p:nvSpPr>
          <p:spPr bwMode="auto">
            <a:xfrm>
              <a:off x="2492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81"/>
            <p:cNvSpPr>
              <a:spLocks noChangeArrowheads="1"/>
            </p:cNvSpPr>
            <p:nvPr/>
          </p:nvSpPr>
          <p:spPr bwMode="auto">
            <a:xfrm>
              <a:off x="6381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82"/>
            <p:cNvSpPr>
              <a:spLocks noChangeArrowheads="1"/>
            </p:cNvSpPr>
            <p:nvPr/>
          </p:nvSpPr>
          <p:spPr bwMode="auto">
            <a:xfrm>
              <a:off x="1042540" y="27078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9" name="Oval 183"/>
            <p:cNvSpPr>
              <a:spLocks noChangeArrowheads="1"/>
            </p:cNvSpPr>
            <p:nvPr/>
          </p:nvSpPr>
          <p:spPr bwMode="auto">
            <a:xfrm>
              <a:off x="14176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84"/>
            <p:cNvSpPr>
              <a:spLocks noChangeArrowheads="1"/>
            </p:cNvSpPr>
            <p:nvPr/>
          </p:nvSpPr>
          <p:spPr bwMode="auto">
            <a:xfrm>
              <a:off x="1806576" y="2693988"/>
              <a:ext cx="88900" cy="87313"/>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61" name="Oval 185"/>
            <p:cNvSpPr>
              <a:spLocks noChangeArrowheads="1"/>
            </p:cNvSpPr>
            <p:nvPr/>
          </p:nvSpPr>
          <p:spPr bwMode="auto">
            <a:xfrm>
              <a:off x="219710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86"/>
            <p:cNvSpPr>
              <a:spLocks noChangeArrowheads="1"/>
            </p:cNvSpPr>
            <p:nvPr/>
          </p:nvSpPr>
          <p:spPr bwMode="auto">
            <a:xfrm>
              <a:off x="25860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87"/>
            <p:cNvSpPr>
              <a:spLocks noChangeArrowheads="1"/>
            </p:cNvSpPr>
            <p:nvPr/>
          </p:nvSpPr>
          <p:spPr bwMode="auto">
            <a:xfrm>
              <a:off x="29749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88"/>
            <p:cNvSpPr>
              <a:spLocks noChangeArrowheads="1"/>
            </p:cNvSpPr>
            <p:nvPr/>
          </p:nvSpPr>
          <p:spPr bwMode="auto">
            <a:xfrm>
              <a:off x="33639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89"/>
            <p:cNvSpPr>
              <a:spLocks noChangeArrowheads="1"/>
            </p:cNvSpPr>
            <p:nvPr/>
          </p:nvSpPr>
          <p:spPr bwMode="auto">
            <a:xfrm>
              <a:off x="3752851"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90"/>
            <p:cNvSpPr>
              <a:spLocks noChangeArrowheads="1"/>
            </p:cNvSpPr>
            <p:nvPr/>
          </p:nvSpPr>
          <p:spPr bwMode="auto">
            <a:xfrm>
              <a:off x="4157215"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91"/>
            <p:cNvSpPr>
              <a:spLocks noChangeArrowheads="1"/>
            </p:cNvSpPr>
            <p:nvPr/>
          </p:nvSpPr>
          <p:spPr bwMode="auto">
            <a:xfrm>
              <a:off x="45323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92"/>
            <p:cNvSpPr>
              <a:spLocks noChangeArrowheads="1"/>
            </p:cNvSpPr>
            <p:nvPr/>
          </p:nvSpPr>
          <p:spPr bwMode="auto">
            <a:xfrm>
              <a:off x="493667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93"/>
            <p:cNvSpPr>
              <a:spLocks noChangeArrowheads="1"/>
            </p:cNvSpPr>
            <p:nvPr/>
          </p:nvSpPr>
          <p:spPr bwMode="auto">
            <a:xfrm>
              <a:off x="53117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94"/>
            <p:cNvSpPr>
              <a:spLocks noChangeArrowheads="1"/>
            </p:cNvSpPr>
            <p:nvPr/>
          </p:nvSpPr>
          <p:spPr bwMode="auto">
            <a:xfrm>
              <a:off x="57007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95"/>
            <p:cNvSpPr>
              <a:spLocks noChangeArrowheads="1"/>
            </p:cNvSpPr>
            <p:nvPr/>
          </p:nvSpPr>
          <p:spPr bwMode="auto">
            <a:xfrm>
              <a:off x="60896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96"/>
            <p:cNvSpPr>
              <a:spLocks noChangeArrowheads="1"/>
            </p:cNvSpPr>
            <p:nvPr/>
          </p:nvSpPr>
          <p:spPr bwMode="auto">
            <a:xfrm>
              <a:off x="649242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97"/>
            <p:cNvSpPr>
              <a:spLocks noChangeArrowheads="1"/>
            </p:cNvSpPr>
            <p:nvPr/>
          </p:nvSpPr>
          <p:spPr bwMode="auto">
            <a:xfrm>
              <a:off x="6867526"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98"/>
            <p:cNvSpPr>
              <a:spLocks noChangeArrowheads="1"/>
            </p:cNvSpPr>
            <p:nvPr/>
          </p:nvSpPr>
          <p:spPr bwMode="auto">
            <a:xfrm>
              <a:off x="72580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99"/>
            <p:cNvSpPr>
              <a:spLocks noChangeArrowheads="1"/>
            </p:cNvSpPr>
            <p:nvPr/>
          </p:nvSpPr>
          <p:spPr bwMode="auto">
            <a:xfrm>
              <a:off x="7666002" y="2713002"/>
              <a:ext cx="49285"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200"/>
            <p:cNvSpPr>
              <a:spLocks noChangeArrowheads="1"/>
            </p:cNvSpPr>
            <p:nvPr/>
          </p:nvSpPr>
          <p:spPr bwMode="auto">
            <a:xfrm>
              <a:off x="8037513" y="2693988"/>
              <a:ext cx="87313" cy="8731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201"/>
            <p:cNvSpPr>
              <a:spLocks noChangeArrowheads="1"/>
            </p:cNvSpPr>
            <p:nvPr/>
          </p:nvSpPr>
          <p:spPr bwMode="auto">
            <a:xfrm>
              <a:off x="84264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Oval 202"/>
            <p:cNvSpPr>
              <a:spLocks noChangeArrowheads="1"/>
            </p:cNvSpPr>
            <p:nvPr/>
          </p:nvSpPr>
          <p:spPr bwMode="auto">
            <a:xfrm>
              <a:off x="8829478" y="2707827"/>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210"/>
            <p:cNvSpPr>
              <a:spLocks noChangeArrowheads="1"/>
            </p:cNvSpPr>
            <p:nvPr/>
          </p:nvSpPr>
          <p:spPr bwMode="auto">
            <a:xfrm>
              <a:off x="263077"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211"/>
            <p:cNvSpPr>
              <a:spLocks noChangeArrowheads="1"/>
            </p:cNvSpPr>
            <p:nvPr/>
          </p:nvSpPr>
          <p:spPr bwMode="auto">
            <a:xfrm>
              <a:off x="6381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212"/>
            <p:cNvSpPr>
              <a:spLocks noChangeArrowheads="1"/>
            </p:cNvSpPr>
            <p:nvPr/>
          </p:nvSpPr>
          <p:spPr bwMode="auto">
            <a:xfrm>
              <a:off x="10287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213"/>
            <p:cNvSpPr>
              <a:spLocks noChangeArrowheads="1"/>
            </p:cNvSpPr>
            <p:nvPr/>
          </p:nvSpPr>
          <p:spPr bwMode="auto">
            <a:xfrm>
              <a:off x="14176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214"/>
            <p:cNvSpPr>
              <a:spLocks noChangeArrowheads="1"/>
            </p:cNvSpPr>
            <p:nvPr/>
          </p:nvSpPr>
          <p:spPr bwMode="auto">
            <a:xfrm>
              <a:off x="180657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215"/>
            <p:cNvSpPr>
              <a:spLocks noChangeArrowheads="1"/>
            </p:cNvSpPr>
            <p:nvPr/>
          </p:nvSpPr>
          <p:spPr bwMode="auto">
            <a:xfrm>
              <a:off x="21971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216"/>
            <p:cNvSpPr>
              <a:spLocks noChangeArrowheads="1"/>
            </p:cNvSpPr>
            <p:nvPr/>
          </p:nvSpPr>
          <p:spPr bwMode="auto">
            <a:xfrm>
              <a:off x="25860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217"/>
            <p:cNvSpPr>
              <a:spLocks noChangeArrowheads="1"/>
            </p:cNvSpPr>
            <p:nvPr/>
          </p:nvSpPr>
          <p:spPr bwMode="auto">
            <a:xfrm>
              <a:off x="29749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218"/>
            <p:cNvSpPr>
              <a:spLocks noChangeArrowheads="1"/>
            </p:cNvSpPr>
            <p:nvPr/>
          </p:nvSpPr>
          <p:spPr bwMode="auto">
            <a:xfrm>
              <a:off x="33639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219"/>
            <p:cNvSpPr>
              <a:spLocks noChangeArrowheads="1"/>
            </p:cNvSpPr>
            <p:nvPr/>
          </p:nvSpPr>
          <p:spPr bwMode="auto">
            <a:xfrm>
              <a:off x="3772210" y="3098764"/>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220"/>
            <p:cNvSpPr>
              <a:spLocks noChangeArrowheads="1"/>
            </p:cNvSpPr>
            <p:nvPr/>
          </p:nvSpPr>
          <p:spPr bwMode="auto">
            <a:xfrm>
              <a:off x="41433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0" name="Oval 221"/>
            <p:cNvSpPr>
              <a:spLocks noChangeArrowheads="1"/>
            </p:cNvSpPr>
            <p:nvPr/>
          </p:nvSpPr>
          <p:spPr bwMode="auto">
            <a:xfrm>
              <a:off x="45323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222"/>
            <p:cNvSpPr>
              <a:spLocks noChangeArrowheads="1"/>
            </p:cNvSpPr>
            <p:nvPr/>
          </p:nvSpPr>
          <p:spPr bwMode="auto">
            <a:xfrm>
              <a:off x="49228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223"/>
            <p:cNvSpPr>
              <a:spLocks noChangeArrowheads="1"/>
            </p:cNvSpPr>
            <p:nvPr/>
          </p:nvSpPr>
          <p:spPr bwMode="auto">
            <a:xfrm>
              <a:off x="53117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224"/>
            <p:cNvSpPr>
              <a:spLocks noChangeArrowheads="1"/>
            </p:cNvSpPr>
            <p:nvPr/>
          </p:nvSpPr>
          <p:spPr bwMode="auto">
            <a:xfrm>
              <a:off x="57007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225"/>
            <p:cNvSpPr>
              <a:spLocks noChangeArrowheads="1"/>
            </p:cNvSpPr>
            <p:nvPr/>
          </p:nvSpPr>
          <p:spPr bwMode="auto">
            <a:xfrm>
              <a:off x="6089651"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226"/>
            <p:cNvSpPr>
              <a:spLocks noChangeArrowheads="1"/>
            </p:cNvSpPr>
            <p:nvPr/>
          </p:nvSpPr>
          <p:spPr bwMode="auto">
            <a:xfrm>
              <a:off x="64785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227"/>
            <p:cNvSpPr>
              <a:spLocks noChangeArrowheads="1"/>
            </p:cNvSpPr>
            <p:nvPr/>
          </p:nvSpPr>
          <p:spPr bwMode="auto">
            <a:xfrm>
              <a:off x="686752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228"/>
            <p:cNvSpPr>
              <a:spLocks noChangeArrowheads="1"/>
            </p:cNvSpPr>
            <p:nvPr/>
          </p:nvSpPr>
          <p:spPr bwMode="auto">
            <a:xfrm>
              <a:off x="7271890"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29"/>
            <p:cNvSpPr>
              <a:spLocks noChangeArrowheads="1"/>
            </p:cNvSpPr>
            <p:nvPr/>
          </p:nvSpPr>
          <p:spPr bwMode="auto">
            <a:xfrm>
              <a:off x="76469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30"/>
            <p:cNvSpPr>
              <a:spLocks noChangeArrowheads="1"/>
            </p:cNvSpPr>
            <p:nvPr/>
          </p:nvSpPr>
          <p:spPr bwMode="auto">
            <a:xfrm>
              <a:off x="8051352"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31"/>
            <p:cNvSpPr>
              <a:spLocks noChangeArrowheads="1"/>
            </p:cNvSpPr>
            <p:nvPr/>
          </p:nvSpPr>
          <p:spPr bwMode="auto">
            <a:xfrm>
              <a:off x="842645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232"/>
            <p:cNvSpPr>
              <a:spLocks noChangeArrowheads="1"/>
            </p:cNvSpPr>
            <p:nvPr/>
          </p:nvSpPr>
          <p:spPr bwMode="auto">
            <a:xfrm>
              <a:off x="8815388"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39"/>
            <p:cNvSpPr>
              <a:spLocks noChangeArrowheads="1"/>
            </p:cNvSpPr>
            <p:nvPr/>
          </p:nvSpPr>
          <p:spPr bwMode="auto">
            <a:xfrm>
              <a:off x="268252" y="3486114"/>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40"/>
            <p:cNvSpPr>
              <a:spLocks noChangeArrowheads="1"/>
            </p:cNvSpPr>
            <p:nvPr/>
          </p:nvSpPr>
          <p:spPr bwMode="auto">
            <a:xfrm>
              <a:off x="6520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41"/>
            <p:cNvSpPr>
              <a:spLocks noChangeArrowheads="1"/>
            </p:cNvSpPr>
            <p:nvPr/>
          </p:nvSpPr>
          <p:spPr bwMode="auto">
            <a:xfrm>
              <a:off x="10287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42"/>
            <p:cNvSpPr>
              <a:spLocks noChangeArrowheads="1"/>
            </p:cNvSpPr>
            <p:nvPr/>
          </p:nvSpPr>
          <p:spPr bwMode="auto">
            <a:xfrm>
              <a:off x="1431477"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43"/>
            <p:cNvSpPr>
              <a:spLocks noChangeArrowheads="1"/>
            </p:cNvSpPr>
            <p:nvPr/>
          </p:nvSpPr>
          <p:spPr bwMode="auto">
            <a:xfrm>
              <a:off x="180657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44"/>
            <p:cNvSpPr>
              <a:spLocks noChangeArrowheads="1"/>
            </p:cNvSpPr>
            <p:nvPr/>
          </p:nvSpPr>
          <p:spPr bwMode="auto">
            <a:xfrm>
              <a:off x="21971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45"/>
            <p:cNvSpPr>
              <a:spLocks noChangeArrowheads="1"/>
            </p:cNvSpPr>
            <p:nvPr/>
          </p:nvSpPr>
          <p:spPr bwMode="auto">
            <a:xfrm>
              <a:off x="25860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46"/>
            <p:cNvSpPr>
              <a:spLocks noChangeArrowheads="1"/>
            </p:cNvSpPr>
            <p:nvPr/>
          </p:nvSpPr>
          <p:spPr bwMode="auto">
            <a:xfrm>
              <a:off x="29749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47"/>
            <p:cNvSpPr>
              <a:spLocks noChangeArrowheads="1"/>
            </p:cNvSpPr>
            <p:nvPr/>
          </p:nvSpPr>
          <p:spPr bwMode="auto">
            <a:xfrm>
              <a:off x="33639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48"/>
            <p:cNvSpPr>
              <a:spLocks noChangeArrowheads="1"/>
            </p:cNvSpPr>
            <p:nvPr/>
          </p:nvSpPr>
          <p:spPr bwMode="auto">
            <a:xfrm>
              <a:off x="3752851"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49"/>
            <p:cNvSpPr>
              <a:spLocks noChangeArrowheads="1"/>
            </p:cNvSpPr>
            <p:nvPr/>
          </p:nvSpPr>
          <p:spPr bwMode="auto">
            <a:xfrm>
              <a:off x="41433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50"/>
            <p:cNvSpPr>
              <a:spLocks noChangeArrowheads="1"/>
            </p:cNvSpPr>
            <p:nvPr/>
          </p:nvSpPr>
          <p:spPr bwMode="auto">
            <a:xfrm>
              <a:off x="45323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51"/>
            <p:cNvSpPr>
              <a:spLocks noChangeArrowheads="1"/>
            </p:cNvSpPr>
            <p:nvPr/>
          </p:nvSpPr>
          <p:spPr bwMode="auto">
            <a:xfrm>
              <a:off x="49228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52"/>
            <p:cNvSpPr>
              <a:spLocks noChangeArrowheads="1"/>
            </p:cNvSpPr>
            <p:nvPr/>
          </p:nvSpPr>
          <p:spPr bwMode="auto">
            <a:xfrm>
              <a:off x="53256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53"/>
            <p:cNvSpPr>
              <a:spLocks noChangeArrowheads="1"/>
            </p:cNvSpPr>
            <p:nvPr/>
          </p:nvSpPr>
          <p:spPr bwMode="auto">
            <a:xfrm>
              <a:off x="57007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54"/>
            <p:cNvSpPr>
              <a:spLocks noChangeArrowheads="1"/>
            </p:cNvSpPr>
            <p:nvPr/>
          </p:nvSpPr>
          <p:spPr bwMode="auto">
            <a:xfrm>
              <a:off x="608965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55"/>
            <p:cNvSpPr>
              <a:spLocks noChangeArrowheads="1"/>
            </p:cNvSpPr>
            <p:nvPr/>
          </p:nvSpPr>
          <p:spPr bwMode="auto">
            <a:xfrm>
              <a:off x="64785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56"/>
            <p:cNvSpPr>
              <a:spLocks noChangeArrowheads="1"/>
            </p:cNvSpPr>
            <p:nvPr/>
          </p:nvSpPr>
          <p:spPr bwMode="auto">
            <a:xfrm>
              <a:off x="686752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57"/>
            <p:cNvSpPr>
              <a:spLocks noChangeArrowheads="1"/>
            </p:cNvSpPr>
            <p:nvPr/>
          </p:nvSpPr>
          <p:spPr bwMode="auto">
            <a:xfrm>
              <a:off x="7258051" y="3467100"/>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58"/>
            <p:cNvSpPr>
              <a:spLocks noChangeArrowheads="1"/>
            </p:cNvSpPr>
            <p:nvPr/>
          </p:nvSpPr>
          <p:spPr bwMode="auto">
            <a:xfrm>
              <a:off x="76469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59"/>
            <p:cNvSpPr>
              <a:spLocks noChangeArrowheads="1"/>
            </p:cNvSpPr>
            <p:nvPr/>
          </p:nvSpPr>
          <p:spPr bwMode="auto">
            <a:xfrm>
              <a:off x="80375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60"/>
            <p:cNvSpPr>
              <a:spLocks noChangeArrowheads="1"/>
            </p:cNvSpPr>
            <p:nvPr/>
          </p:nvSpPr>
          <p:spPr bwMode="auto">
            <a:xfrm>
              <a:off x="8440290"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61"/>
            <p:cNvSpPr>
              <a:spLocks noChangeArrowheads="1"/>
            </p:cNvSpPr>
            <p:nvPr/>
          </p:nvSpPr>
          <p:spPr bwMode="auto">
            <a:xfrm>
              <a:off x="8834747" y="3486114"/>
              <a:ext cx="50182"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68"/>
            <p:cNvSpPr>
              <a:spLocks noChangeArrowheads="1"/>
            </p:cNvSpPr>
            <p:nvPr/>
          </p:nvSpPr>
          <p:spPr bwMode="auto">
            <a:xfrm>
              <a:off x="2492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9"/>
            <p:cNvSpPr>
              <a:spLocks noChangeArrowheads="1"/>
            </p:cNvSpPr>
            <p:nvPr/>
          </p:nvSpPr>
          <p:spPr bwMode="auto">
            <a:xfrm>
              <a:off x="657226" y="3852863"/>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27" name="Oval 270"/>
            <p:cNvSpPr>
              <a:spLocks noChangeArrowheads="1"/>
            </p:cNvSpPr>
            <p:nvPr/>
          </p:nvSpPr>
          <p:spPr bwMode="auto">
            <a:xfrm>
              <a:off x="104254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1"/>
            <p:cNvSpPr>
              <a:spLocks noChangeArrowheads="1"/>
            </p:cNvSpPr>
            <p:nvPr/>
          </p:nvSpPr>
          <p:spPr bwMode="auto">
            <a:xfrm>
              <a:off x="14176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72"/>
            <p:cNvSpPr>
              <a:spLocks noChangeArrowheads="1"/>
            </p:cNvSpPr>
            <p:nvPr/>
          </p:nvSpPr>
          <p:spPr bwMode="auto">
            <a:xfrm>
              <a:off x="180657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73"/>
            <p:cNvSpPr>
              <a:spLocks noChangeArrowheads="1"/>
            </p:cNvSpPr>
            <p:nvPr/>
          </p:nvSpPr>
          <p:spPr bwMode="auto">
            <a:xfrm>
              <a:off x="2197101" y="3852863"/>
              <a:ext cx="87313" cy="88900"/>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74"/>
            <p:cNvSpPr>
              <a:spLocks noChangeArrowheads="1"/>
            </p:cNvSpPr>
            <p:nvPr/>
          </p:nvSpPr>
          <p:spPr bwMode="auto">
            <a:xfrm>
              <a:off x="25860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75"/>
            <p:cNvSpPr>
              <a:spLocks noChangeArrowheads="1"/>
            </p:cNvSpPr>
            <p:nvPr/>
          </p:nvSpPr>
          <p:spPr bwMode="auto">
            <a:xfrm>
              <a:off x="29749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76"/>
            <p:cNvSpPr>
              <a:spLocks noChangeArrowheads="1"/>
            </p:cNvSpPr>
            <p:nvPr/>
          </p:nvSpPr>
          <p:spPr bwMode="auto">
            <a:xfrm>
              <a:off x="3363913" y="3852863"/>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77"/>
            <p:cNvSpPr>
              <a:spLocks noChangeArrowheads="1"/>
            </p:cNvSpPr>
            <p:nvPr/>
          </p:nvSpPr>
          <p:spPr bwMode="auto">
            <a:xfrm>
              <a:off x="3752851"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78"/>
            <p:cNvSpPr>
              <a:spLocks noChangeArrowheads="1"/>
            </p:cNvSpPr>
            <p:nvPr/>
          </p:nvSpPr>
          <p:spPr bwMode="auto">
            <a:xfrm>
              <a:off x="41433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79"/>
            <p:cNvSpPr>
              <a:spLocks noChangeArrowheads="1"/>
            </p:cNvSpPr>
            <p:nvPr/>
          </p:nvSpPr>
          <p:spPr bwMode="auto">
            <a:xfrm>
              <a:off x="45323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80"/>
            <p:cNvSpPr>
              <a:spLocks noChangeArrowheads="1"/>
            </p:cNvSpPr>
            <p:nvPr/>
          </p:nvSpPr>
          <p:spPr bwMode="auto">
            <a:xfrm>
              <a:off x="49228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81"/>
            <p:cNvSpPr>
              <a:spLocks noChangeArrowheads="1"/>
            </p:cNvSpPr>
            <p:nvPr/>
          </p:nvSpPr>
          <p:spPr bwMode="auto">
            <a:xfrm>
              <a:off x="53117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82"/>
            <p:cNvSpPr>
              <a:spLocks noChangeArrowheads="1"/>
            </p:cNvSpPr>
            <p:nvPr/>
          </p:nvSpPr>
          <p:spPr bwMode="auto">
            <a:xfrm>
              <a:off x="57007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83"/>
            <p:cNvSpPr>
              <a:spLocks noChangeArrowheads="1"/>
            </p:cNvSpPr>
            <p:nvPr/>
          </p:nvSpPr>
          <p:spPr bwMode="auto">
            <a:xfrm>
              <a:off x="6089651"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84"/>
            <p:cNvSpPr>
              <a:spLocks noChangeArrowheads="1"/>
            </p:cNvSpPr>
            <p:nvPr/>
          </p:nvSpPr>
          <p:spPr bwMode="auto">
            <a:xfrm>
              <a:off x="647858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85"/>
            <p:cNvSpPr>
              <a:spLocks noChangeArrowheads="1"/>
            </p:cNvSpPr>
            <p:nvPr/>
          </p:nvSpPr>
          <p:spPr bwMode="auto">
            <a:xfrm>
              <a:off x="686752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86"/>
            <p:cNvSpPr>
              <a:spLocks noChangeArrowheads="1"/>
            </p:cNvSpPr>
            <p:nvPr/>
          </p:nvSpPr>
          <p:spPr bwMode="auto">
            <a:xfrm>
              <a:off x="7277065" y="3872222"/>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87"/>
            <p:cNvSpPr>
              <a:spLocks noChangeArrowheads="1"/>
            </p:cNvSpPr>
            <p:nvPr/>
          </p:nvSpPr>
          <p:spPr bwMode="auto">
            <a:xfrm>
              <a:off x="7660827"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88"/>
            <p:cNvSpPr>
              <a:spLocks noChangeArrowheads="1"/>
            </p:cNvSpPr>
            <p:nvPr/>
          </p:nvSpPr>
          <p:spPr bwMode="auto">
            <a:xfrm>
              <a:off x="80375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89"/>
            <p:cNvSpPr>
              <a:spLocks noChangeArrowheads="1"/>
            </p:cNvSpPr>
            <p:nvPr/>
          </p:nvSpPr>
          <p:spPr bwMode="auto">
            <a:xfrm>
              <a:off x="844029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Oval 290"/>
            <p:cNvSpPr>
              <a:spLocks noChangeArrowheads="1"/>
            </p:cNvSpPr>
            <p:nvPr/>
          </p:nvSpPr>
          <p:spPr bwMode="auto">
            <a:xfrm>
              <a:off x="8815388"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97"/>
            <p:cNvSpPr>
              <a:spLocks noChangeArrowheads="1"/>
            </p:cNvSpPr>
            <p:nvPr/>
          </p:nvSpPr>
          <p:spPr bwMode="auto">
            <a:xfrm>
              <a:off x="26825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98"/>
            <p:cNvSpPr>
              <a:spLocks noChangeArrowheads="1"/>
            </p:cNvSpPr>
            <p:nvPr/>
          </p:nvSpPr>
          <p:spPr bwMode="auto">
            <a:xfrm>
              <a:off x="6381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99"/>
            <p:cNvSpPr>
              <a:spLocks noChangeArrowheads="1"/>
            </p:cNvSpPr>
            <p:nvPr/>
          </p:nvSpPr>
          <p:spPr bwMode="auto">
            <a:xfrm>
              <a:off x="10287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300"/>
            <p:cNvSpPr>
              <a:spLocks noChangeArrowheads="1"/>
            </p:cNvSpPr>
            <p:nvPr/>
          </p:nvSpPr>
          <p:spPr bwMode="auto">
            <a:xfrm>
              <a:off x="14176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301"/>
            <p:cNvSpPr>
              <a:spLocks noChangeArrowheads="1"/>
            </p:cNvSpPr>
            <p:nvPr/>
          </p:nvSpPr>
          <p:spPr bwMode="auto">
            <a:xfrm>
              <a:off x="1806576" y="4238625"/>
              <a:ext cx="88900"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302"/>
            <p:cNvSpPr>
              <a:spLocks noChangeArrowheads="1"/>
            </p:cNvSpPr>
            <p:nvPr/>
          </p:nvSpPr>
          <p:spPr bwMode="auto">
            <a:xfrm>
              <a:off x="21971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303"/>
            <p:cNvSpPr>
              <a:spLocks noChangeArrowheads="1"/>
            </p:cNvSpPr>
            <p:nvPr/>
          </p:nvSpPr>
          <p:spPr bwMode="auto">
            <a:xfrm>
              <a:off x="2607292" y="4260265"/>
              <a:ext cx="44805" cy="456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304"/>
            <p:cNvSpPr>
              <a:spLocks noChangeArrowheads="1"/>
            </p:cNvSpPr>
            <p:nvPr/>
          </p:nvSpPr>
          <p:spPr bwMode="auto">
            <a:xfrm>
              <a:off x="29749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305"/>
            <p:cNvSpPr>
              <a:spLocks noChangeArrowheads="1"/>
            </p:cNvSpPr>
            <p:nvPr/>
          </p:nvSpPr>
          <p:spPr bwMode="auto">
            <a:xfrm>
              <a:off x="33639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306"/>
            <p:cNvSpPr>
              <a:spLocks noChangeArrowheads="1"/>
            </p:cNvSpPr>
            <p:nvPr/>
          </p:nvSpPr>
          <p:spPr bwMode="auto">
            <a:xfrm>
              <a:off x="3752851"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307"/>
            <p:cNvSpPr>
              <a:spLocks noChangeArrowheads="1"/>
            </p:cNvSpPr>
            <p:nvPr/>
          </p:nvSpPr>
          <p:spPr bwMode="auto">
            <a:xfrm>
              <a:off x="41433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308"/>
            <p:cNvSpPr>
              <a:spLocks noChangeArrowheads="1"/>
            </p:cNvSpPr>
            <p:nvPr/>
          </p:nvSpPr>
          <p:spPr bwMode="auto">
            <a:xfrm>
              <a:off x="45323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309"/>
            <p:cNvSpPr>
              <a:spLocks noChangeArrowheads="1"/>
            </p:cNvSpPr>
            <p:nvPr/>
          </p:nvSpPr>
          <p:spPr bwMode="auto">
            <a:xfrm>
              <a:off x="49228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310"/>
            <p:cNvSpPr>
              <a:spLocks noChangeArrowheads="1"/>
            </p:cNvSpPr>
            <p:nvPr/>
          </p:nvSpPr>
          <p:spPr bwMode="auto">
            <a:xfrm>
              <a:off x="5325615"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311"/>
            <p:cNvSpPr>
              <a:spLocks noChangeArrowheads="1"/>
            </p:cNvSpPr>
            <p:nvPr/>
          </p:nvSpPr>
          <p:spPr bwMode="auto">
            <a:xfrm>
              <a:off x="5719727"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312"/>
            <p:cNvSpPr>
              <a:spLocks noChangeArrowheads="1"/>
            </p:cNvSpPr>
            <p:nvPr/>
          </p:nvSpPr>
          <p:spPr bwMode="auto">
            <a:xfrm>
              <a:off x="60896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313"/>
            <p:cNvSpPr>
              <a:spLocks noChangeArrowheads="1"/>
            </p:cNvSpPr>
            <p:nvPr/>
          </p:nvSpPr>
          <p:spPr bwMode="auto">
            <a:xfrm>
              <a:off x="649760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314"/>
            <p:cNvSpPr>
              <a:spLocks noChangeArrowheads="1"/>
            </p:cNvSpPr>
            <p:nvPr/>
          </p:nvSpPr>
          <p:spPr bwMode="auto">
            <a:xfrm>
              <a:off x="6867526"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315"/>
            <p:cNvSpPr>
              <a:spLocks noChangeArrowheads="1"/>
            </p:cNvSpPr>
            <p:nvPr/>
          </p:nvSpPr>
          <p:spPr bwMode="auto">
            <a:xfrm>
              <a:off x="7271890"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316"/>
            <p:cNvSpPr>
              <a:spLocks noChangeArrowheads="1"/>
            </p:cNvSpPr>
            <p:nvPr/>
          </p:nvSpPr>
          <p:spPr bwMode="auto">
            <a:xfrm>
              <a:off x="764698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317"/>
            <p:cNvSpPr>
              <a:spLocks noChangeArrowheads="1"/>
            </p:cNvSpPr>
            <p:nvPr/>
          </p:nvSpPr>
          <p:spPr bwMode="auto">
            <a:xfrm>
              <a:off x="80375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318"/>
            <p:cNvSpPr>
              <a:spLocks noChangeArrowheads="1"/>
            </p:cNvSpPr>
            <p:nvPr/>
          </p:nvSpPr>
          <p:spPr bwMode="auto">
            <a:xfrm>
              <a:off x="84264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Oval 319"/>
            <p:cNvSpPr>
              <a:spLocks noChangeArrowheads="1"/>
            </p:cNvSpPr>
            <p:nvPr/>
          </p:nvSpPr>
          <p:spPr bwMode="auto">
            <a:xfrm>
              <a:off x="8815388"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326"/>
            <p:cNvSpPr>
              <a:spLocks noChangeArrowheads="1"/>
            </p:cNvSpPr>
            <p:nvPr/>
          </p:nvSpPr>
          <p:spPr bwMode="auto">
            <a:xfrm>
              <a:off x="2492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327"/>
            <p:cNvSpPr>
              <a:spLocks noChangeArrowheads="1"/>
            </p:cNvSpPr>
            <p:nvPr/>
          </p:nvSpPr>
          <p:spPr bwMode="auto">
            <a:xfrm>
              <a:off x="6381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28"/>
            <p:cNvSpPr>
              <a:spLocks noChangeArrowheads="1"/>
            </p:cNvSpPr>
            <p:nvPr/>
          </p:nvSpPr>
          <p:spPr bwMode="auto">
            <a:xfrm>
              <a:off x="1042540" y="4641402"/>
              <a:ext cx="59635" cy="59635"/>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29"/>
            <p:cNvSpPr>
              <a:spLocks noChangeArrowheads="1"/>
            </p:cNvSpPr>
            <p:nvPr/>
          </p:nvSpPr>
          <p:spPr bwMode="auto">
            <a:xfrm>
              <a:off x="14176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30"/>
            <p:cNvSpPr>
              <a:spLocks noChangeArrowheads="1"/>
            </p:cNvSpPr>
            <p:nvPr/>
          </p:nvSpPr>
          <p:spPr bwMode="auto">
            <a:xfrm>
              <a:off x="1828216" y="4648817"/>
              <a:ext cx="45620"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31"/>
            <p:cNvSpPr>
              <a:spLocks noChangeArrowheads="1"/>
            </p:cNvSpPr>
            <p:nvPr/>
          </p:nvSpPr>
          <p:spPr bwMode="auto">
            <a:xfrm>
              <a:off x="2197101"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32"/>
            <p:cNvSpPr>
              <a:spLocks noChangeArrowheads="1"/>
            </p:cNvSpPr>
            <p:nvPr/>
          </p:nvSpPr>
          <p:spPr bwMode="auto">
            <a:xfrm>
              <a:off x="25860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33"/>
            <p:cNvSpPr>
              <a:spLocks noChangeArrowheads="1"/>
            </p:cNvSpPr>
            <p:nvPr/>
          </p:nvSpPr>
          <p:spPr bwMode="auto">
            <a:xfrm>
              <a:off x="29749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34"/>
            <p:cNvSpPr>
              <a:spLocks noChangeArrowheads="1"/>
            </p:cNvSpPr>
            <p:nvPr/>
          </p:nvSpPr>
          <p:spPr bwMode="auto">
            <a:xfrm>
              <a:off x="3385167" y="4648817"/>
              <a:ext cx="44805" cy="4480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35"/>
            <p:cNvSpPr>
              <a:spLocks noChangeArrowheads="1"/>
            </p:cNvSpPr>
            <p:nvPr/>
          </p:nvSpPr>
          <p:spPr bwMode="auto">
            <a:xfrm>
              <a:off x="3766941" y="4641402"/>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36"/>
            <p:cNvSpPr>
              <a:spLocks noChangeArrowheads="1"/>
            </p:cNvSpPr>
            <p:nvPr/>
          </p:nvSpPr>
          <p:spPr bwMode="auto">
            <a:xfrm>
              <a:off x="41433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37"/>
            <p:cNvSpPr>
              <a:spLocks noChangeArrowheads="1"/>
            </p:cNvSpPr>
            <p:nvPr/>
          </p:nvSpPr>
          <p:spPr bwMode="auto">
            <a:xfrm>
              <a:off x="4546152"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38"/>
            <p:cNvSpPr>
              <a:spLocks noChangeArrowheads="1"/>
            </p:cNvSpPr>
            <p:nvPr/>
          </p:nvSpPr>
          <p:spPr bwMode="auto">
            <a:xfrm>
              <a:off x="49228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39"/>
            <p:cNvSpPr>
              <a:spLocks noChangeArrowheads="1"/>
            </p:cNvSpPr>
            <p:nvPr/>
          </p:nvSpPr>
          <p:spPr bwMode="auto">
            <a:xfrm>
              <a:off x="5330790"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40"/>
            <p:cNvSpPr>
              <a:spLocks noChangeArrowheads="1"/>
            </p:cNvSpPr>
            <p:nvPr/>
          </p:nvSpPr>
          <p:spPr bwMode="auto">
            <a:xfrm>
              <a:off x="57007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41"/>
            <p:cNvSpPr>
              <a:spLocks noChangeArrowheads="1"/>
            </p:cNvSpPr>
            <p:nvPr/>
          </p:nvSpPr>
          <p:spPr bwMode="auto">
            <a:xfrm>
              <a:off x="61034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42"/>
            <p:cNvSpPr>
              <a:spLocks noChangeArrowheads="1"/>
            </p:cNvSpPr>
            <p:nvPr/>
          </p:nvSpPr>
          <p:spPr bwMode="auto">
            <a:xfrm>
              <a:off x="647858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43"/>
            <p:cNvSpPr>
              <a:spLocks noChangeArrowheads="1"/>
            </p:cNvSpPr>
            <p:nvPr/>
          </p:nvSpPr>
          <p:spPr bwMode="auto">
            <a:xfrm>
              <a:off x="6867526" y="4627563"/>
              <a:ext cx="88900"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44"/>
            <p:cNvSpPr>
              <a:spLocks noChangeArrowheads="1"/>
            </p:cNvSpPr>
            <p:nvPr/>
          </p:nvSpPr>
          <p:spPr bwMode="auto">
            <a:xfrm>
              <a:off x="72718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45"/>
            <p:cNvSpPr>
              <a:spLocks noChangeArrowheads="1"/>
            </p:cNvSpPr>
            <p:nvPr/>
          </p:nvSpPr>
          <p:spPr bwMode="auto">
            <a:xfrm>
              <a:off x="7666002"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46"/>
            <p:cNvSpPr>
              <a:spLocks noChangeArrowheads="1"/>
            </p:cNvSpPr>
            <p:nvPr/>
          </p:nvSpPr>
          <p:spPr bwMode="auto">
            <a:xfrm>
              <a:off x="80375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47"/>
            <p:cNvSpPr>
              <a:spLocks noChangeArrowheads="1"/>
            </p:cNvSpPr>
            <p:nvPr/>
          </p:nvSpPr>
          <p:spPr bwMode="auto">
            <a:xfrm>
              <a:off x="84402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Oval 348"/>
            <p:cNvSpPr>
              <a:spLocks noChangeArrowheads="1"/>
            </p:cNvSpPr>
            <p:nvPr/>
          </p:nvSpPr>
          <p:spPr bwMode="auto">
            <a:xfrm>
              <a:off x="8815388" y="4627563"/>
              <a:ext cx="88900"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55"/>
            <p:cNvSpPr>
              <a:spLocks noChangeArrowheads="1"/>
            </p:cNvSpPr>
            <p:nvPr/>
          </p:nvSpPr>
          <p:spPr bwMode="auto">
            <a:xfrm>
              <a:off x="263077"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56"/>
            <p:cNvSpPr>
              <a:spLocks noChangeArrowheads="1"/>
            </p:cNvSpPr>
            <p:nvPr/>
          </p:nvSpPr>
          <p:spPr bwMode="auto">
            <a:xfrm>
              <a:off x="6381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57"/>
            <p:cNvSpPr>
              <a:spLocks noChangeArrowheads="1"/>
            </p:cNvSpPr>
            <p:nvPr/>
          </p:nvSpPr>
          <p:spPr bwMode="auto">
            <a:xfrm>
              <a:off x="1042540"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58"/>
            <p:cNvSpPr>
              <a:spLocks noChangeArrowheads="1"/>
            </p:cNvSpPr>
            <p:nvPr/>
          </p:nvSpPr>
          <p:spPr bwMode="auto">
            <a:xfrm>
              <a:off x="14176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59"/>
            <p:cNvSpPr>
              <a:spLocks noChangeArrowheads="1"/>
            </p:cNvSpPr>
            <p:nvPr/>
          </p:nvSpPr>
          <p:spPr bwMode="auto">
            <a:xfrm>
              <a:off x="180657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60"/>
            <p:cNvSpPr>
              <a:spLocks noChangeArrowheads="1"/>
            </p:cNvSpPr>
            <p:nvPr/>
          </p:nvSpPr>
          <p:spPr bwMode="auto">
            <a:xfrm>
              <a:off x="219710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61"/>
            <p:cNvSpPr>
              <a:spLocks noChangeArrowheads="1"/>
            </p:cNvSpPr>
            <p:nvPr/>
          </p:nvSpPr>
          <p:spPr bwMode="auto">
            <a:xfrm>
              <a:off x="2607292" y="5034579"/>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62"/>
            <p:cNvSpPr>
              <a:spLocks noChangeArrowheads="1"/>
            </p:cNvSpPr>
            <p:nvPr/>
          </p:nvSpPr>
          <p:spPr bwMode="auto">
            <a:xfrm>
              <a:off x="29749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63"/>
            <p:cNvSpPr>
              <a:spLocks noChangeArrowheads="1"/>
            </p:cNvSpPr>
            <p:nvPr/>
          </p:nvSpPr>
          <p:spPr bwMode="auto">
            <a:xfrm>
              <a:off x="33639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64"/>
            <p:cNvSpPr>
              <a:spLocks noChangeArrowheads="1"/>
            </p:cNvSpPr>
            <p:nvPr/>
          </p:nvSpPr>
          <p:spPr bwMode="auto">
            <a:xfrm>
              <a:off x="3752851"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65"/>
            <p:cNvSpPr>
              <a:spLocks noChangeArrowheads="1"/>
            </p:cNvSpPr>
            <p:nvPr/>
          </p:nvSpPr>
          <p:spPr bwMode="auto">
            <a:xfrm>
              <a:off x="4162390"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66"/>
            <p:cNvSpPr>
              <a:spLocks noChangeArrowheads="1"/>
            </p:cNvSpPr>
            <p:nvPr/>
          </p:nvSpPr>
          <p:spPr bwMode="auto">
            <a:xfrm>
              <a:off x="45323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67"/>
            <p:cNvSpPr>
              <a:spLocks noChangeArrowheads="1"/>
            </p:cNvSpPr>
            <p:nvPr/>
          </p:nvSpPr>
          <p:spPr bwMode="auto">
            <a:xfrm>
              <a:off x="49228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68"/>
            <p:cNvSpPr>
              <a:spLocks noChangeArrowheads="1"/>
            </p:cNvSpPr>
            <p:nvPr/>
          </p:nvSpPr>
          <p:spPr bwMode="auto">
            <a:xfrm>
              <a:off x="5325615"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69"/>
            <p:cNvSpPr>
              <a:spLocks noChangeArrowheads="1"/>
            </p:cNvSpPr>
            <p:nvPr/>
          </p:nvSpPr>
          <p:spPr bwMode="auto">
            <a:xfrm>
              <a:off x="57007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70"/>
            <p:cNvSpPr>
              <a:spLocks noChangeArrowheads="1"/>
            </p:cNvSpPr>
            <p:nvPr/>
          </p:nvSpPr>
          <p:spPr bwMode="auto">
            <a:xfrm>
              <a:off x="6108665"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71"/>
            <p:cNvSpPr>
              <a:spLocks noChangeArrowheads="1"/>
            </p:cNvSpPr>
            <p:nvPr/>
          </p:nvSpPr>
          <p:spPr bwMode="auto">
            <a:xfrm>
              <a:off x="64785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72"/>
            <p:cNvSpPr>
              <a:spLocks noChangeArrowheads="1"/>
            </p:cNvSpPr>
            <p:nvPr/>
          </p:nvSpPr>
          <p:spPr bwMode="auto">
            <a:xfrm>
              <a:off x="686752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73"/>
            <p:cNvSpPr>
              <a:spLocks noChangeArrowheads="1"/>
            </p:cNvSpPr>
            <p:nvPr/>
          </p:nvSpPr>
          <p:spPr bwMode="auto">
            <a:xfrm>
              <a:off x="72580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74"/>
            <p:cNvSpPr>
              <a:spLocks noChangeArrowheads="1"/>
            </p:cNvSpPr>
            <p:nvPr/>
          </p:nvSpPr>
          <p:spPr bwMode="auto">
            <a:xfrm>
              <a:off x="76469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75"/>
            <p:cNvSpPr>
              <a:spLocks noChangeArrowheads="1"/>
            </p:cNvSpPr>
            <p:nvPr/>
          </p:nvSpPr>
          <p:spPr bwMode="auto">
            <a:xfrm>
              <a:off x="80375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76"/>
            <p:cNvSpPr>
              <a:spLocks noChangeArrowheads="1"/>
            </p:cNvSpPr>
            <p:nvPr/>
          </p:nvSpPr>
          <p:spPr bwMode="auto">
            <a:xfrm>
              <a:off x="84264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Oval 377"/>
            <p:cNvSpPr>
              <a:spLocks noChangeArrowheads="1"/>
            </p:cNvSpPr>
            <p:nvPr/>
          </p:nvSpPr>
          <p:spPr bwMode="auto">
            <a:xfrm>
              <a:off x="8829478" y="50271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84"/>
            <p:cNvSpPr>
              <a:spLocks noChangeArrowheads="1"/>
            </p:cNvSpPr>
            <p:nvPr/>
          </p:nvSpPr>
          <p:spPr bwMode="auto">
            <a:xfrm>
              <a:off x="263077"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85"/>
            <p:cNvSpPr>
              <a:spLocks noChangeArrowheads="1"/>
            </p:cNvSpPr>
            <p:nvPr/>
          </p:nvSpPr>
          <p:spPr bwMode="auto">
            <a:xfrm>
              <a:off x="6381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86"/>
            <p:cNvSpPr>
              <a:spLocks noChangeArrowheads="1"/>
            </p:cNvSpPr>
            <p:nvPr/>
          </p:nvSpPr>
          <p:spPr bwMode="auto">
            <a:xfrm>
              <a:off x="102870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87"/>
            <p:cNvSpPr>
              <a:spLocks noChangeArrowheads="1"/>
            </p:cNvSpPr>
            <p:nvPr/>
          </p:nvSpPr>
          <p:spPr bwMode="auto">
            <a:xfrm>
              <a:off x="1450527"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88"/>
            <p:cNvSpPr>
              <a:spLocks noChangeArrowheads="1"/>
            </p:cNvSpPr>
            <p:nvPr/>
          </p:nvSpPr>
          <p:spPr bwMode="auto">
            <a:xfrm>
              <a:off x="180657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89"/>
            <p:cNvSpPr>
              <a:spLocks noChangeArrowheads="1"/>
            </p:cNvSpPr>
            <p:nvPr/>
          </p:nvSpPr>
          <p:spPr bwMode="auto">
            <a:xfrm>
              <a:off x="2218355" y="5420342"/>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90"/>
            <p:cNvSpPr>
              <a:spLocks noChangeArrowheads="1"/>
            </p:cNvSpPr>
            <p:nvPr/>
          </p:nvSpPr>
          <p:spPr bwMode="auto">
            <a:xfrm>
              <a:off x="25860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91"/>
            <p:cNvSpPr>
              <a:spLocks noChangeArrowheads="1"/>
            </p:cNvSpPr>
            <p:nvPr/>
          </p:nvSpPr>
          <p:spPr bwMode="auto">
            <a:xfrm>
              <a:off x="29749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92"/>
            <p:cNvSpPr>
              <a:spLocks noChangeArrowheads="1"/>
            </p:cNvSpPr>
            <p:nvPr/>
          </p:nvSpPr>
          <p:spPr bwMode="auto">
            <a:xfrm>
              <a:off x="33777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93"/>
            <p:cNvSpPr>
              <a:spLocks noChangeArrowheads="1"/>
            </p:cNvSpPr>
            <p:nvPr/>
          </p:nvSpPr>
          <p:spPr bwMode="auto">
            <a:xfrm>
              <a:off x="3752851"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94"/>
            <p:cNvSpPr>
              <a:spLocks noChangeArrowheads="1"/>
            </p:cNvSpPr>
            <p:nvPr/>
          </p:nvSpPr>
          <p:spPr bwMode="auto">
            <a:xfrm>
              <a:off x="4162426" y="5399088"/>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95"/>
            <p:cNvSpPr>
              <a:spLocks noChangeArrowheads="1"/>
            </p:cNvSpPr>
            <p:nvPr/>
          </p:nvSpPr>
          <p:spPr bwMode="auto">
            <a:xfrm>
              <a:off x="4546152"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96"/>
            <p:cNvSpPr>
              <a:spLocks noChangeArrowheads="1"/>
            </p:cNvSpPr>
            <p:nvPr/>
          </p:nvSpPr>
          <p:spPr bwMode="auto">
            <a:xfrm>
              <a:off x="49228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97"/>
            <p:cNvSpPr>
              <a:spLocks noChangeArrowheads="1"/>
            </p:cNvSpPr>
            <p:nvPr/>
          </p:nvSpPr>
          <p:spPr bwMode="auto">
            <a:xfrm>
              <a:off x="53117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98"/>
            <p:cNvSpPr>
              <a:spLocks noChangeArrowheads="1"/>
            </p:cNvSpPr>
            <p:nvPr/>
          </p:nvSpPr>
          <p:spPr bwMode="auto">
            <a:xfrm>
              <a:off x="57145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99"/>
            <p:cNvSpPr>
              <a:spLocks noChangeArrowheads="1"/>
            </p:cNvSpPr>
            <p:nvPr/>
          </p:nvSpPr>
          <p:spPr bwMode="auto">
            <a:xfrm>
              <a:off x="60896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400"/>
            <p:cNvSpPr>
              <a:spLocks noChangeArrowheads="1"/>
            </p:cNvSpPr>
            <p:nvPr/>
          </p:nvSpPr>
          <p:spPr bwMode="auto">
            <a:xfrm>
              <a:off x="647858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401"/>
            <p:cNvSpPr>
              <a:spLocks noChangeArrowheads="1"/>
            </p:cNvSpPr>
            <p:nvPr/>
          </p:nvSpPr>
          <p:spPr bwMode="auto">
            <a:xfrm>
              <a:off x="686752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402"/>
            <p:cNvSpPr>
              <a:spLocks noChangeArrowheads="1"/>
            </p:cNvSpPr>
            <p:nvPr/>
          </p:nvSpPr>
          <p:spPr bwMode="auto">
            <a:xfrm>
              <a:off x="72580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403"/>
            <p:cNvSpPr>
              <a:spLocks noChangeArrowheads="1"/>
            </p:cNvSpPr>
            <p:nvPr/>
          </p:nvSpPr>
          <p:spPr bwMode="auto">
            <a:xfrm>
              <a:off x="7666002"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404"/>
            <p:cNvSpPr>
              <a:spLocks noChangeArrowheads="1"/>
            </p:cNvSpPr>
            <p:nvPr/>
          </p:nvSpPr>
          <p:spPr bwMode="auto">
            <a:xfrm>
              <a:off x="8037513"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405"/>
            <p:cNvSpPr>
              <a:spLocks noChangeArrowheads="1"/>
            </p:cNvSpPr>
            <p:nvPr/>
          </p:nvSpPr>
          <p:spPr bwMode="auto">
            <a:xfrm>
              <a:off x="8445465"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Oval 406"/>
            <p:cNvSpPr>
              <a:spLocks noChangeArrowheads="1"/>
            </p:cNvSpPr>
            <p:nvPr/>
          </p:nvSpPr>
          <p:spPr bwMode="auto">
            <a:xfrm>
              <a:off x="8815388"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40"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241"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42" name="Title Placeholder 1"/>
          <p:cNvSpPr>
            <a:spLocks noGrp="1"/>
          </p:cNvSpPr>
          <p:nvPr>
            <p:ph type="title"/>
          </p:nvPr>
        </p:nvSpPr>
        <p:spPr>
          <a:xfrm>
            <a:off x="457200" y="165101"/>
            <a:ext cx="8229600" cy="414930"/>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216325249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3906937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with Logo">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4022331"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3640400"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4052426"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3" name="Picture Placeholder 2"/>
          <p:cNvSpPr>
            <a:spLocks noGrp="1"/>
          </p:cNvSpPr>
          <p:nvPr>
            <p:ph type="pic" sz="quarter" idx="10" hasCustomPrompt="1"/>
          </p:nvPr>
        </p:nvSpPr>
        <p:spPr>
          <a:xfrm>
            <a:off x="606546" y="1730232"/>
            <a:ext cx="2489367" cy="1776700"/>
          </a:xfrm>
        </p:spPr>
        <p:txBody>
          <a:bodyPr anchor="ctr"/>
          <a:lstStyle>
            <a:lvl1pPr marL="0" indent="0" algn="ctr">
              <a:buNone/>
              <a:defRPr/>
            </a:lvl1pPr>
          </a:lstStyle>
          <a:p>
            <a:r>
              <a:rPr lang="en-US"/>
              <a:t>Logo</a:t>
            </a:r>
          </a:p>
        </p:txBody>
      </p:sp>
      <p:sp>
        <p:nvSpPr>
          <p:cNvPr id="5" name="Text Placeholder 4"/>
          <p:cNvSpPr>
            <a:spLocks noGrp="1"/>
          </p:cNvSpPr>
          <p:nvPr>
            <p:ph type="body" sz="quarter" idx="11"/>
          </p:nvPr>
        </p:nvSpPr>
        <p:spPr>
          <a:xfrm>
            <a:off x="4081463" y="1560576"/>
            <a:ext cx="468788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3905751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837963"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456032"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868058"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5" name="Text Placeholder 4"/>
          <p:cNvSpPr>
            <a:spLocks noGrp="1"/>
          </p:cNvSpPr>
          <p:nvPr>
            <p:ph type="body" sz="quarter" idx="11"/>
          </p:nvPr>
        </p:nvSpPr>
        <p:spPr>
          <a:xfrm>
            <a:off x="897095" y="1560576"/>
            <a:ext cx="743659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2105343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505014" y="772157"/>
            <a:ext cx="5638986" cy="916484"/>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10" name="Content Placeholder 2"/>
          <p:cNvSpPr>
            <a:spLocks noGrp="1"/>
          </p:cNvSpPr>
          <p:nvPr>
            <p:ph idx="12"/>
          </p:nvPr>
        </p:nvSpPr>
        <p:spPr bwMode="gray">
          <a:xfrm>
            <a:off x="3505013" y="1873842"/>
            <a:ext cx="5153735" cy="2682283"/>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2" name="Date Placeholder 1"/>
          <p:cNvSpPr>
            <a:spLocks noGrp="1"/>
          </p:cNvSpPr>
          <p:nvPr>
            <p:ph type="dt" sz="half" idx="19"/>
          </p:nvPr>
        </p:nvSpPr>
        <p:spPr/>
        <p:txBody>
          <a:bodyPr/>
          <a:lstStyle/>
          <a:p>
            <a:r>
              <a:rPr lang="en-US"/>
              <a:t>© 2017 Teradata</a:t>
            </a:r>
          </a:p>
        </p:txBody>
      </p:sp>
      <p:sp>
        <p:nvSpPr>
          <p:cNvPr id="3" name="Footer Placeholder 2"/>
          <p:cNvSpPr>
            <a:spLocks noGrp="1"/>
          </p:cNvSpPr>
          <p:nvPr>
            <p:ph type="ftr" sz="quarter" idx="20"/>
          </p:nvPr>
        </p:nvSpPr>
        <p:spPr/>
        <p:txBody>
          <a:bodyPr/>
          <a:lstStyle/>
          <a:p>
            <a:endParaRPr lang="en-US"/>
          </a:p>
        </p:txBody>
      </p:sp>
      <p:sp>
        <p:nvSpPr>
          <p:cNvPr id="12" name="Picture Placeholder 3"/>
          <p:cNvSpPr>
            <a:spLocks noGrp="1"/>
          </p:cNvSpPr>
          <p:nvPr>
            <p:ph type="pic" sz="quarter" idx="22" hasCustomPrompt="1"/>
          </p:nvPr>
        </p:nvSpPr>
        <p:spPr>
          <a:xfrm>
            <a:off x="3505200" y="73152"/>
            <a:ext cx="1371600" cy="621792"/>
          </a:xfrm>
        </p:spPr>
        <p:txBody>
          <a:bodyPr anchor="ctr">
            <a:normAutofit/>
          </a:bodyPr>
          <a:lstStyle>
            <a:lvl1pPr marL="0" indent="0" algn="ctr">
              <a:buFontTx/>
              <a:buNone/>
              <a:defRPr sz="900" baseline="0">
                <a:solidFill>
                  <a:schemeClr val="tx1"/>
                </a:solidFill>
              </a:defRPr>
            </a:lvl1pPr>
          </a:lstStyle>
          <a:p>
            <a:r>
              <a:rPr lang="en-US"/>
              <a:t>Insert Case Study Logo</a:t>
            </a:r>
          </a:p>
        </p:txBody>
      </p:sp>
    </p:spTree>
    <p:extLst>
      <p:ext uri="{BB962C8B-B14F-4D97-AF65-F5344CB8AC3E}">
        <p14:creationId xmlns:p14="http://schemas.microsoft.com/office/powerpoint/2010/main" val="24609034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2362" y="123444"/>
            <a:ext cx="5651638" cy="922936"/>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None/>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10" name="Content Placeholder 2"/>
          <p:cNvSpPr>
            <a:spLocks noGrp="1"/>
          </p:cNvSpPr>
          <p:nvPr>
            <p:ph idx="12"/>
          </p:nvPr>
        </p:nvSpPr>
        <p:spPr bwMode="gray">
          <a:xfrm>
            <a:off x="3492362" y="1152144"/>
            <a:ext cx="5194438" cy="3403981"/>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6"/>
          </p:nvPr>
        </p:nvSpPr>
        <p:spPr/>
        <p:txBody>
          <a:bodyPr/>
          <a:lstStyle/>
          <a:p>
            <a:r>
              <a:rPr lang="en-US"/>
              <a:t>© 2017 Teradata</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1757395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spTree>
    <p:extLst>
      <p:ext uri="{BB962C8B-B14F-4D97-AF65-F5344CB8AC3E}">
        <p14:creationId xmlns:p14="http://schemas.microsoft.com/office/powerpoint/2010/main" val="347106531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dots">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grpSp>
        <p:nvGrpSpPr>
          <p:cNvPr id="342" name="Group 341"/>
          <p:cNvGrpSpPr/>
          <p:nvPr userDrawn="1"/>
        </p:nvGrpSpPr>
        <p:grpSpPr>
          <a:xfrm>
            <a:off x="244475" y="416663"/>
            <a:ext cx="8655050" cy="4310175"/>
            <a:chOff x="244475" y="413658"/>
            <a:chExt cx="8655050" cy="4310175"/>
          </a:xfrm>
        </p:grpSpPr>
        <p:grpSp>
          <p:nvGrpSpPr>
            <p:cNvPr id="317" name="Group 316"/>
            <p:cNvGrpSpPr/>
            <p:nvPr userDrawn="1"/>
          </p:nvGrpSpPr>
          <p:grpSpPr>
            <a:xfrm>
              <a:off x="244475" y="413658"/>
              <a:ext cx="8655050" cy="88900"/>
              <a:chOff x="244475" y="413658"/>
              <a:chExt cx="8655050" cy="88900"/>
            </a:xfrm>
          </p:grpSpPr>
          <p:sp>
            <p:nvSpPr>
              <p:cNvPr id="9" name="Oval 93"/>
              <p:cNvSpPr>
                <a:spLocks noChangeArrowheads="1"/>
              </p:cNvSpPr>
              <p:nvPr/>
            </p:nvSpPr>
            <p:spPr bwMode="auto">
              <a:xfrm>
                <a:off x="2444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94"/>
              <p:cNvSpPr>
                <a:spLocks noChangeArrowheads="1"/>
              </p:cNvSpPr>
              <p:nvPr/>
            </p:nvSpPr>
            <p:spPr bwMode="auto">
              <a:xfrm>
                <a:off x="6334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95"/>
              <p:cNvSpPr>
                <a:spLocks noChangeArrowheads="1"/>
              </p:cNvSpPr>
              <p:nvPr/>
            </p:nvSpPr>
            <p:spPr bwMode="auto">
              <a:xfrm>
                <a:off x="10239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96"/>
              <p:cNvSpPr>
                <a:spLocks noChangeArrowheads="1"/>
              </p:cNvSpPr>
              <p:nvPr/>
            </p:nvSpPr>
            <p:spPr bwMode="auto">
              <a:xfrm>
                <a:off x="14128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97"/>
              <p:cNvSpPr>
                <a:spLocks noChangeArrowheads="1"/>
              </p:cNvSpPr>
              <p:nvPr/>
            </p:nvSpPr>
            <p:spPr bwMode="auto">
              <a:xfrm>
                <a:off x="180181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98"/>
              <p:cNvSpPr>
                <a:spLocks noChangeArrowheads="1"/>
              </p:cNvSpPr>
              <p:nvPr/>
            </p:nvSpPr>
            <p:spPr bwMode="auto">
              <a:xfrm>
                <a:off x="21923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99"/>
              <p:cNvSpPr>
                <a:spLocks noChangeArrowheads="1"/>
              </p:cNvSpPr>
              <p:nvPr/>
            </p:nvSpPr>
            <p:spPr bwMode="auto">
              <a:xfrm>
                <a:off x="25812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00"/>
              <p:cNvSpPr>
                <a:spLocks noChangeArrowheads="1"/>
              </p:cNvSpPr>
              <p:nvPr/>
            </p:nvSpPr>
            <p:spPr bwMode="auto">
              <a:xfrm>
                <a:off x="29702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01"/>
              <p:cNvSpPr>
                <a:spLocks noChangeArrowheads="1"/>
              </p:cNvSpPr>
              <p:nvPr/>
            </p:nvSpPr>
            <p:spPr bwMode="auto">
              <a:xfrm>
                <a:off x="33591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02"/>
              <p:cNvSpPr>
                <a:spLocks noChangeArrowheads="1"/>
              </p:cNvSpPr>
              <p:nvPr/>
            </p:nvSpPr>
            <p:spPr bwMode="auto">
              <a:xfrm>
                <a:off x="3748088"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03"/>
              <p:cNvSpPr>
                <a:spLocks noChangeArrowheads="1"/>
              </p:cNvSpPr>
              <p:nvPr/>
            </p:nvSpPr>
            <p:spPr bwMode="auto">
              <a:xfrm>
                <a:off x="41386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04"/>
              <p:cNvSpPr>
                <a:spLocks noChangeArrowheads="1"/>
              </p:cNvSpPr>
              <p:nvPr/>
            </p:nvSpPr>
            <p:spPr bwMode="auto">
              <a:xfrm>
                <a:off x="45275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05"/>
              <p:cNvSpPr>
                <a:spLocks noChangeArrowheads="1"/>
              </p:cNvSpPr>
              <p:nvPr/>
            </p:nvSpPr>
            <p:spPr bwMode="auto">
              <a:xfrm>
                <a:off x="49180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06"/>
              <p:cNvSpPr>
                <a:spLocks noChangeArrowheads="1"/>
              </p:cNvSpPr>
              <p:nvPr/>
            </p:nvSpPr>
            <p:spPr bwMode="auto">
              <a:xfrm>
                <a:off x="53070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07"/>
              <p:cNvSpPr>
                <a:spLocks noChangeArrowheads="1"/>
              </p:cNvSpPr>
              <p:nvPr/>
            </p:nvSpPr>
            <p:spPr bwMode="auto">
              <a:xfrm>
                <a:off x="56959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08"/>
              <p:cNvSpPr>
                <a:spLocks noChangeArrowheads="1"/>
              </p:cNvSpPr>
              <p:nvPr/>
            </p:nvSpPr>
            <p:spPr bwMode="auto">
              <a:xfrm>
                <a:off x="60848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09"/>
              <p:cNvSpPr>
                <a:spLocks noChangeArrowheads="1"/>
              </p:cNvSpPr>
              <p:nvPr/>
            </p:nvSpPr>
            <p:spPr bwMode="auto">
              <a:xfrm>
                <a:off x="64738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10"/>
              <p:cNvSpPr>
                <a:spLocks noChangeArrowheads="1"/>
              </p:cNvSpPr>
              <p:nvPr/>
            </p:nvSpPr>
            <p:spPr bwMode="auto">
              <a:xfrm>
                <a:off x="686276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11"/>
              <p:cNvSpPr>
                <a:spLocks noChangeArrowheads="1"/>
              </p:cNvSpPr>
              <p:nvPr/>
            </p:nvSpPr>
            <p:spPr bwMode="auto">
              <a:xfrm>
                <a:off x="72532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12"/>
              <p:cNvSpPr>
                <a:spLocks noChangeArrowheads="1"/>
              </p:cNvSpPr>
              <p:nvPr/>
            </p:nvSpPr>
            <p:spPr bwMode="auto">
              <a:xfrm>
                <a:off x="76422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13"/>
              <p:cNvSpPr>
                <a:spLocks noChangeArrowheads="1"/>
              </p:cNvSpPr>
              <p:nvPr/>
            </p:nvSpPr>
            <p:spPr bwMode="auto">
              <a:xfrm>
                <a:off x="80327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14"/>
              <p:cNvSpPr>
                <a:spLocks noChangeArrowheads="1"/>
              </p:cNvSpPr>
              <p:nvPr/>
            </p:nvSpPr>
            <p:spPr bwMode="auto">
              <a:xfrm>
                <a:off x="84216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15"/>
              <p:cNvSpPr>
                <a:spLocks noChangeArrowheads="1"/>
              </p:cNvSpPr>
              <p:nvPr/>
            </p:nvSpPr>
            <p:spPr bwMode="auto">
              <a:xfrm>
                <a:off x="8810625"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6" name="Group 315"/>
            <p:cNvGrpSpPr/>
            <p:nvPr userDrawn="1"/>
          </p:nvGrpSpPr>
          <p:grpSpPr>
            <a:xfrm>
              <a:off x="244475" y="798565"/>
              <a:ext cx="8655050" cy="88900"/>
              <a:chOff x="244475" y="799421"/>
              <a:chExt cx="8655050" cy="88900"/>
            </a:xfrm>
          </p:grpSpPr>
          <p:sp>
            <p:nvSpPr>
              <p:cNvPr id="32" name="Oval 122"/>
              <p:cNvSpPr>
                <a:spLocks noChangeArrowheads="1"/>
              </p:cNvSpPr>
              <p:nvPr/>
            </p:nvSpPr>
            <p:spPr bwMode="auto">
              <a:xfrm>
                <a:off x="2444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23"/>
              <p:cNvSpPr>
                <a:spLocks noChangeArrowheads="1"/>
              </p:cNvSpPr>
              <p:nvPr/>
            </p:nvSpPr>
            <p:spPr bwMode="auto">
              <a:xfrm>
                <a:off x="6334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24"/>
              <p:cNvSpPr>
                <a:spLocks noChangeArrowheads="1"/>
              </p:cNvSpPr>
              <p:nvPr/>
            </p:nvSpPr>
            <p:spPr bwMode="auto">
              <a:xfrm>
                <a:off x="10239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25"/>
              <p:cNvSpPr>
                <a:spLocks noChangeArrowheads="1"/>
              </p:cNvSpPr>
              <p:nvPr/>
            </p:nvSpPr>
            <p:spPr bwMode="auto">
              <a:xfrm>
                <a:off x="14128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26"/>
              <p:cNvSpPr>
                <a:spLocks noChangeArrowheads="1"/>
              </p:cNvSpPr>
              <p:nvPr/>
            </p:nvSpPr>
            <p:spPr bwMode="auto">
              <a:xfrm>
                <a:off x="180181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27"/>
              <p:cNvSpPr>
                <a:spLocks noChangeArrowheads="1"/>
              </p:cNvSpPr>
              <p:nvPr/>
            </p:nvSpPr>
            <p:spPr bwMode="auto">
              <a:xfrm>
                <a:off x="21923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28"/>
              <p:cNvSpPr>
                <a:spLocks noChangeArrowheads="1"/>
              </p:cNvSpPr>
              <p:nvPr/>
            </p:nvSpPr>
            <p:spPr bwMode="auto">
              <a:xfrm>
                <a:off x="25812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29"/>
              <p:cNvSpPr>
                <a:spLocks noChangeArrowheads="1"/>
              </p:cNvSpPr>
              <p:nvPr/>
            </p:nvSpPr>
            <p:spPr bwMode="auto">
              <a:xfrm>
                <a:off x="29702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30"/>
              <p:cNvSpPr>
                <a:spLocks noChangeArrowheads="1"/>
              </p:cNvSpPr>
              <p:nvPr/>
            </p:nvSpPr>
            <p:spPr bwMode="auto">
              <a:xfrm>
                <a:off x="33591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31"/>
              <p:cNvSpPr>
                <a:spLocks noChangeArrowheads="1"/>
              </p:cNvSpPr>
              <p:nvPr/>
            </p:nvSpPr>
            <p:spPr bwMode="auto">
              <a:xfrm>
                <a:off x="3748088"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32"/>
              <p:cNvSpPr>
                <a:spLocks noChangeArrowheads="1"/>
              </p:cNvSpPr>
              <p:nvPr/>
            </p:nvSpPr>
            <p:spPr bwMode="auto">
              <a:xfrm>
                <a:off x="41386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33"/>
              <p:cNvSpPr>
                <a:spLocks noChangeArrowheads="1"/>
              </p:cNvSpPr>
              <p:nvPr/>
            </p:nvSpPr>
            <p:spPr bwMode="auto">
              <a:xfrm>
                <a:off x="45275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34"/>
              <p:cNvSpPr>
                <a:spLocks noChangeArrowheads="1"/>
              </p:cNvSpPr>
              <p:nvPr/>
            </p:nvSpPr>
            <p:spPr bwMode="auto">
              <a:xfrm>
                <a:off x="49180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5"/>
              <p:cNvSpPr>
                <a:spLocks noChangeArrowheads="1"/>
              </p:cNvSpPr>
              <p:nvPr/>
            </p:nvSpPr>
            <p:spPr bwMode="auto">
              <a:xfrm>
                <a:off x="53070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36"/>
              <p:cNvSpPr>
                <a:spLocks noChangeArrowheads="1"/>
              </p:cNvSpPr>
              <p:nvPr/>
            </p:nvSpPr>
            <p:spPr bwMode="auto">
              <a:xfrm>
                <a:off x="56959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7"/>
              <p:cNvSpPr>
                <a:spLocks noChangeArrowheads="1"/>
              </p:cNvSpPr>
              <p:nvPr/>
            </p:nvSpPr>
            <p:spPr bwMode="auto">
              <a:xfrm>
                <a:off x="60848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38"/>
              <p:cNvSpPr>
                <a:spLocks noChangeArrowheads="1"/>
              </p:cNvSpPr>
              <p:nvPr/>
            </p:nvSpPr>
            <p:spPr bwMode="auto">
              <a:xfrm>
                <a:off x="64738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39"/>
              <p:cNvSpPr>
                <a:spLocks noChangeArrowheads="1"/>
              </p:cNvSpPr>
              <p:nvPr/>
            </p:nvSpPr>
            <p:spPr bwMode="auto">
              <a:xfrm>
                <a:off x="686276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40"/>
              <p:cNvSpPr>
                <a:spLocks noChangeArrowheads="1"/>
              </p:cNvSpPr>
              <p:nvPr/>
            </p:nvSpPr>
            <p:spPr bwMode="auto">
              <a:xfrm>
                <a:off x="72532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41"/>
              <p:cNvSpPr>
                <a:spLocks noChangeArrowheads="1"/>
              </p:cNvSpPr>
              <p:nvPr/>
            </p:nvSpPr>
            <p:spPr bwMode="auto">
              <a:xfrm>
                <a:off x="76422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42"/>
              <p:cNvSpPr>
                <a:spLocks noChangeArrowheads="1"/>
              </p:cNvSpPr>
              <p:nvPr/>
            </p:nvSpPr>
            <p:spPr bwMode="auto">
              <a:xfrm>
                <a:off x="80327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43"/>
              <p:cNvSpPr>
                <a:spLocks noChangeArrowheads="1"/>
              </p:cNvSpPr>
              <p:nvPr/>
            </p:nvSpPr>
            <p:spPr bwMode="auto">
              <a:xfrm>
                <a:off x="84216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44"/>
              <p:cNvSpPr>
                <a:spLocks noChangeArrowheads="1"/>
              </p:cNvSpPr>
              <p:nvPr/>
            </p:nvSpPr>
            <p:spPr bwMode="auto">
              <a:xfrm>
                <a:off x="8810625"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5" name="Group 314"/>
            <p:cNvGrpSpPr/>
            <p:nvPr userDrawn="1"/>
          </p:nvGrpSpPr>
          <p:grpSpPr>
            <a:xfrm>
              <a:off x="244475" y="1183472"/>
              <a:ext cx="8655050" cy="87313"/>
              <a:chOff x="244475" y="1188358"/>
              <a:chExt cx="8655050" cy="87313"/>
            </a:xfrm>
          </p:grpSpPr>
          <p:sp>
            <p:nvSpPr>
              <p:cNvPr id="55" name="Oval 151"/>
              <p:cNvSpPr>
                <a:spLocks noChangeArrowheads="1"/>
              </p:cNvSpPr>
              <p:nvPr/>
            </p:nvSpPr>
            <p:spPr bwMode="auto">
              <a:xfrm>
                <a:off x="2444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52"/>
              <p:cNvSpPr>
                <a:spLocks noChangeArrowheads="1"/>
              </p:cNvSpPr>
              <p:nvPr/>
            </p:nvSpPr>
            <p:spPr bwMode="auto">
              <a:xfrm>
                <a:off x="6334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53"/>
              <p:cNvSpPr>
                <a:spLocks noChangeArrowheads="1"/>
              </p:cNvSpPr>
              <p:nvPr/>
            </p:nvSpPr>
            <p:spPr bwMode="auto">
              <a:xfrm>
                <a:off x="10239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54"/>
              <p:cNvSpPr>
                <a:spLocks noChangeArrowheads="1"/>
              </p:cNvSpPr>
              <p:nvPr/>
            </p:nvSpPr>
            <p:spPr bwMode="auto">
              <a:xfrm>
                <a:off x="14128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155"/>
              <p:cNvSpPr>
                <a:spLocks noChangeArrowheads="1"/>
              </p:cNvSpPr>
              <p:nvPr/>
            </p:nvSpPr>
            <p:spPr bwMode="auto">
              <a:xfrm>
                <a:off x="180181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56"/>
              <p:cNvSpPr>
                <a:spLocks noChangeArrowheads="1"/>
              </p:cNvSpPr>
              <p:nvPr/>
            </p:nvSpPr>
            <p:spPr bwMode="auto">
              <a:xfrm>
                <a:off x="21923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Oval 157"/>
              <p:cNvSpPr>
                <a:spLocks noChangeArrowheads="1"/>
              </p:cNvSpPr>
              <p:nvPr/>
            </p:nvSpPr>
            <p:spPr bwMode="auto">
              <a:xfrm>
                <a:off x="25812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58"/>
              <p:cNvSpPr>
                <a:spLocks noChangeArrowheads="1"/>
              </p:cNvSpPr>
              <p:nvPr/>
            </p:nvSpPr>
            <p:spPr bwMode="auto">
              <a:xfrm>
                <a:off x="29702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59"/>
              <p:cNvSpPr>
                <a:spLocks noChangeArrowheads="1"/>
              </p:cNvSpPr>
              <p:nvPr/>
            </p:nvSpPr>
            <p:spPr bwMode="auto">
              <a:xfrm>
                <a:off x="33591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60"/>
              <p:cNvSpPr>
                <a:spLocks noChangeArrowheads="1"/>
              </p:cNvSpPr>
              <p:nvPr/>
            </p:nvSpPr>
            <p:spPr bwMode="auto">
              <a:xfrm>
                <a:off x="3748088"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61"/>
              <p:cNvSpPr>
                <a:spLocks noChangeArrowheads="1"/>
              </p:cNvSpPr>
              <p:nvPr/>
            </p:nvSpPr>
            <p:spPr bwMode="auto">
              <a:xfrm>
                <a:off x="41386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62"/>
              <p:cNvSpPr>
                <a:spLocks noChangeArrowheads="1"/>
              </p:cNvSpPr>
              <p:nvPr/>
            </p:nvSpPr>
            <p:spPr bwMode="auto">
              <a:xfrm>
                <a:off x="45275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63"/>
              <p:cNvSpPr>
                <a:spLocks noChangeArrowheads="1"/>
              </p:cNvSpPr>
              <p:nvPr/>
            </p:nvSpPr>
            <p:spPr bwMode="auto">
              <a:xfrm>
                <a:off x="49180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64"/>
              <p:cNvSpPr>
                <a:spLocks noChangeArrowheads="1"/>
              </p:cNvSpPr>
              <p:nvPr/>
            </p:nvSpPr>
            <p:spPr bwMode="auto">
              <a:xfrm>
                <a:off x="53070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65"/>
              <p:cNvSpPr>
                <a:spLocks noChangeArrowheads="1"/>
              </p:cNvSpPr>
              <p:nvPr/>
            </p:nvSpPr>
            <p:spPr bwMode="auto">
              <a:xfrm>
                <a:off x="56959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66"/>
              <p:cNvSpPr>
                <a:spLocks noChangeArrowheads="1"/>
              </p:cNvSpPr>
              <p:nvPr/>
            </p:nvSpPr>
            <p:spPr bwMode="auto">
              <a:xfrm>
                <a:off x="60848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67"/>
              <p:cNvSpPr>
                <a:spLocks noChangeArrowheads="1"/>
              </p:cNvSpPr>
              <p:nvPr/>
            </p:nvSpPr>
            <p:spPr bwMode="auto">
              <a:xfrm>
                <a:off x="64738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68"/>
              <p:cNvSpPr>
                <a:spLocks noChangeArrowheads="1"/>
              </p:cNvSpPr>
              <p:nvPr/>
            </p:nvSpPr>
            <p:spPr bwMode="auto">
              <a:xfrm>
                <a:off x="686276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69"/>
              <p:cNvSpPr>
                <a:spLocks noChangeArrowheads="1"/>
              </p:cNvSpPr>
              <p:nvPr/>
            </p:nvSpPr>
            <p:spPr bwMode="auto">
              <a:xfrm>
                <a:off x="72532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70"/>
              <p:cNvSpPr>
                <a:spLocks noChangeArrowheads="1"/>
              </p:cNvSpPr>
              <p:nvPr/>
            </p:nvSpPr>
            <p:spPr bwMode="auto">
              <a:xfrm>
                <a:off x="76422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71"/>
              <p:cNvSpPr>
                <a:spLocks noChangeArrowheads="1"/>
              </p:cNvSpPr>
              <p:nvPr/>
            </p:nvSpPr>
            <p:spPr bwMode="auto">
              <a:xfrm>
                <a:off x="80327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172"/>
              <p:cNvSpPr>
                <a:spLocks noChangeArrowheads="1"/>
              </p:cNvSpPr>
              <p:nvPr/>
            </p:nvSpPr>
            <p:spPr bwMode="auto">
              <a:xfrm>
                <a:off x="84216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173"/>
              <p:cNvSpPr>
                <a:spLocks noChangeArrowheads="1"/>
              </p:cNvSpPr>
              <p:nvPr/>
            </p:nvSpPr>
            <p:spPr bwMode="auto">
              <a:xfrm>
                <a:off x="8810625"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4" name="Group 313"/>
            <p:cNvGrpSpPr/>
            <p:nvPr userDrawn="1"/>
          </p:nvGrpSpPr>
          <p:grpSpPr>
            <a:xfrm>
              <a:off x="244475" y="1566792"/>
              <a:ext cx="8655050" cy="87313"/>
              <a:chOff x="244475" y="1574121"/>
              <a:chExt cx="8655050" cy="87313"/>
            </a:xfrm>
          </p:grpSpPr>
          <p:sp>
            <p:nvSpPr>
              <p:cNvPr id="78" name="Oval 180"/>
              <p:cNvSpPr>
                <a:spLocks noChangeArrowheads="1"/>
              </p:cNvSpPr>
              <p:nvPr/>
            </p:nvSpPr>
            <p:spPr bwMode="auto">
              <a:xfrm>
                <a:off x="2444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181"/>
              <p:cNvSpPr>
                <a:spLocks noChangeArrowheads="1"/>
              </p:cNvSpPr>
              <p:nvPr/>
            </p:nvSpPr>
            <p:spPr bwMode="auto">
              <a:xfrm>
                <a:off x="6334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182"/>
              <p:cNvSpPr>
                <a:spLocks noChangeArrowheads="1"/>
              </p:cNvSpPr>
              <p:nvPr/>
            </p:nvSpPr>
            <p:spPr bwMode="auto">
              <a:xfrm>
                <a:off x="10239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183"/>
              <p:cNvSpPr>
                <a:spLocks noChangeArrowheads="1"/>
              </p:cNvSpPr>
              <p:nvPr/>
            </p:nvSpPr>
            <p:spPr bwMode="auto">
              <a:xfrm>
                <a:off x="14128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184"/>
              <p:cNvSpPr>
                <a:spLocks noChangeArrowheads="1"/>
              </p:cNvSpPr>
              <p:nvPr/>
            </p:nvSpPr>
            <p:spPr bwMode="auto">
              <a:xfrm>
                <a:off x="180181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185"/>
              <p:cNvSpPr>
                <a:spLocks noChangeArrowheads="1"/>
              </p:cNvSpPr>
              <p:nvPr/>
            </p:nvSpPr>
            <p:spPr bwMode="auto">
              <a:xfrm>
                <a:off x="21923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186"/>
              <p:cNvSpPr>
                <a:spLocks noChangeArrowheads="1"/>
              </p:cNvSpPr>
              <p:nvPr/>
            </p:nvSpPr>
            <p:spPr bwMode="auto">
              <a:xfrm>
                <a:off x="25812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187"/>
              <p:cNvSpPr>
                <a:spLocks noChangeArrowheads="1"/>
              </p:cNvSpPr>
              <p:nvPr/>
            </p:nvSpPr>
            <p:spPr bwMode="auto">
              <a:xfrm>
                <a:off x="29702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188"/>
              <p:cNvSpPr>
                <a:spLocks noChangeArrowheads="1"/>
              </p:cNvSpPr>
              <p:nvPr/>
            </p:nvSpPr>
            <p:spPr bwMode="auto">
              <a:xfrm>
                <a:off x="33591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189"/>
              <p:cNvSpPr>
                <a:spLocks noChangeArrowheads="1"/>
              </p:cNvSpPr>
              <p:nvPr/>
            </p:nvSpPr>
            <p:spPr bwMode="auto">
              <a:xfrm>
                <a:off x="3748088"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190"/>
              <p:cNvSpPr>
                <a:spLocks noChangeArrowheads="1"/>
              </p:cNvSpPr>
              <p:nvPr/>
            </p:nvSpPr>
            <p:spPr bwMode="auto">
              <a:xfrm>
                <a:off x="41386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191"/>
              <p:cNvSpPr>
                <a:spLocks noChangeArrowheads="1"/>
              </p:cNvSpPr>
              <p:nvPr/>
            </p:nvSpPr>
            <p:spPr bwMode="auto">
              <a:xfrm>
                <a:off x="45275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Oval 192"/>
              <p:cNvSpPr>
                <a:spLocks noChangeArrowheads="1"/>
              </p:cNvSpPr>
              <p:nvPr/>
            </p:nvSpPr>
            <p:spPr bwMode="auto">
              <a:xfrm>
                <a:off x="49180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193"/>
              <p:cNvSpPr>
                <a:spLocks noChangeArrowheads="1"/>
              </p:cNvSpPr>
              <p:nvPr/>
            </p:nvSpPr>
            <p:spPr bwMode="auto">
              <a:xfrm>
                <a:off x="53070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194"/>
              <p:cNvSpPr>
                <a:spLocks noChangeArrowheads="1"/>
              </p:cNvSpPr>
              <p:nvPr/>
            </p:nvSpPr>
            <p:spPr bwMode="auto">
              <a:xfrm>
                <a:off x="56959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195"/>
              <p:cNvSpPr>
                <a:spLocks noChangeArrowheads="1"/>
              </p:cNvSpPr>
              <p:nvPr/>
            </p:nvSpPr>
            <p:spPr bwMode="auto">
              <a:xfrm>
                <a:off x="60848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196"/>
              <p:cNvSpPr>
                <a:spLocks noChangeArrowheads="1"/>
              </p:cNvSpPr>
              <p:nvPr/>
            </p:nvSpPr>
            <p:spPr bwMode="auto">
              <a:xfrm>
                <a:off x="64738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197"/>
              <p:cNvSpPr>
                <a:spLocks noChangeArrowheads="1"/>
              </p:cNvSpPr>
              <p:nvPr/>
            </p:nvSpPr>
            <p:spPr bwMode="auto">
              <a:xfrm>
                <a:off x="686276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198"/>
              <p:cNvSpPr>
                <a:spLocks noChangeArrowheads="1"/>
              </p:cNvSpPr>
              <p:nvPr/>
            </p:nvSpPr>
            <p:spPr bwMode="auto">
              <a:xfrm>
                <a:off x="72532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199"/>
              <p:cNvSpPr>
                <a:spLocks noChangeArrowheads="1"/>
              </p:cNvSpPr>
              <p:nvPr/>
            </p:nvSpPr>
            <p:spPr bwMode="auto">
              <a:xfrm>
                <a:off x="76422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00"/>
              <p:cNvSpPr>
                <a:spLocks noChangeArrowheads="1"/>
              </p:cNvSpPr>
              <p:nvPr/>
            </p:nvSpPr>
            <p:spPr bwMode="auto">
              <a:xfrm>
                <a:off x="80327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01"/>
              <p:cNvSpPr>
                <a:spLocks noChangeArrowheads="1"/>
              </p:cNvSpPr>
              <p:nvPr/>
            </p:nvSpPr>
            <p:spPr bwMode="auto">
              <a:xfrm>
                <a:off x="84216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02"/>
              <p:cNvSpPr>
                <a:spLocks noChangeArrowheads="1"/>
              </p:cNvSpPr>
              <p:nvPr/>
            </p:nvSpPr>
            <p:spPr bwMode="auto">
              <a:xfrm>
                <a:off x="8810625"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3" name="Group 312"/>
            <p:cNvGrpSpPr/>
            <p:nvPr userDrawn="1"/>
          </p:nvGrpSpPr>
          <p:grpSpPr>
            <a:xfrm>
              <a:off x="244475" y="1950112"/>
              <a:ext cx="8655050" cy="87312"/>
              <a:chOff x="244475" y="1959883"/>
              <a:chExt cx="8655050" cy="87312"/>
            </a:xfrm>
          </p:grpSpPr>
          <p:sp>
            <p:nvSpPr>
              <p:cNvPr id="101" name="Oval 210"/>
              <p:cNvSpPr>
                <a:spLocks noChangeArrowheads="1"/>
              </p:cNvSpPr>
              <p:nvPr/>
            </p:nvSpPr>
            <p:spPr bwMode="auto">
              <a:xfrm>
                <a:off x="2444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11"/>
              <p:cNvSpPr>
                <a:spLocks noChangeArrowheads="1"/>
              </p:cNvSpPr>
              <p:nvPr/>
            </p:nvSpPr>
            <p:spPr bwMode="auto">
              <a:xfrm>
                <a:off x="6334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12"/>
              <p:cNvSpPr>
                <a:spLocks noChangeArrowheads="1"/>
              </p:cNvSpPr>
              <p:nvPr/>
            </p:nvSpPr>
            <p:spPr bwMode="auto">
              <a:xfrm>
                <a:off x="10239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13"/>
              <p:cNvSpPr>
                <a:spLocks noChangeArrowheads="1"/>
              </p:cNvSpPr>
              <p:nvPr/>
            </p:nvSpPr>
            <p:spPr bwMode="auto">
              <a:xfrm>
                <a:off x="14128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14"/>
              <p:cNvSpPr>
                <a:spLocks noChangeArrowheads="1"/>
              </p:cNvSpPr>
              <p:nvPr/>
            </p:nvSpPr>
            <p:spPr bwMode="auto">
              <a:xfrm>
                <a:off x="180181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15"/>
              <p:cNvSpPr>
                <a:spLocks noChangeArrowheads="1"/>
              </p:cNvSpPr>
              <p:nvPr/>
            </p:nvSpPr>
            <p:spPr bwMode="auto">
              <a:xfrm>
                <a:off x="21923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16"/>
              <p:cNvSpPr>
                <a:spLocks noChangeArrowheads="1"/>
              </p:cNvSpPr>
              <p:nvPr/>
            </p:nvSpPr>
            <p:spPr bwMode="auto">
              <a:xfrm>
                <a:off x="25812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17"/>
              <p:cNvSpPr>
                <a:spLocks noChangeArrowheads="1"/>
              </p:cNvSpPr>
              <p:nvPr/>
            </p:nvSpPr>
            <p:spPr bwMode="auto">
              <a:xfrm>
                <a:off x="29702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18"/>
              <p:cNvSpPr>
                <a:spLocks noChangeArrowheads="1"/>
              </p:cNvSpPr>
              <p:nvPr/>
            </p:nvSpPr>
            <p:spPr bwMode="auto">
              <a:xfrm>
                <a:off x="33591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19"/>
              <p:cNvSpPr>
                <a:spLocks noChangeArrowheads="1"/>
              </p:cNvSpPr>
              <p:nvPr/>
            </p:nvSpPr>
            <p:spPr bwMode="auto">
              <a:xfrm>
                <a:off x="3748088"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20"/>
              <p:cNvSpPr>
                <a:spLocks noChangeArrowheads="1"/>
              </p:cNvSpPr>
              <p:nvPr/>
            </p:nvSpPr>
            <p:spPr bwMode="auto">
              <a:xfrm>
                <a:off x="41386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21"/>
              <p:cNvSpPr>
                <a:spLocks noChangeArrowheads="1"/>
              </p:cNvSpPr>
              <p:nvPr/>
            </p:nvSpPr>
            <p:spPr bwMode="auto">
              <a:xfrm>
                <a:off x="45275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22"/>
              <p:cNvSpPr>
                <a:spLocks noChangeArrowheads="1"/>
              </p:cNvSpPr>
              <p:nvPr/>
            </p:nvSpPr>
            <p:spPr bwMode="auto">
              <a:xfrm>
                <a:off x="49180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23"/>
              <p:cNvSpPr>
                <a:spLocks noChangeArrowheads="1"/>
              </p:cNvSpPr>
              <p:nvPr/>
            </p:nvSpPr>
            <p:spPr bwMode="auto">
              <a:xfrm>
                <a:off x="53070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24"/>
              <p:cNvSpPr>
                <a:spLocks noChangeArrowheads="1"/>
              </p:cNvSpPr>
              <p:nvPr/>
            </p:nvSpPr>
            <p:spPr bwMode="auto">
              <a:xfrm>
                <a:off x="56959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25"/>
              <p:cNvSpPr>
                <a:spLocks noChangeArrowheads="1"/>
              </p:cNvSpPr>
              <p:nvPr/>
            </p:nvSpPr>
            <p:spPr bwMode="auto">
              <a:xfrm>
                <a:off x="60848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26"/>
              <p:cNvSpPr>
                <a:spLocks noChangeArrowheads="1"/>
              </p:cNvSpPr>
              <p:nvPr/>
            </p:nvSpPr>
            <p:spPr bwMode="auto">
              <a:xfrm>
                <a:off x="64738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27"/>
              <p:cNvSpPr>
                <a:spLocks noChangeArrowheads="1"/>
              </p:cNvSpPr>
              <p:nvPr/>
            </p:nvSpPr>
            <p:spPr bwMode="auto">
              <a:xfrm>
                <a:off x="686276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28"/>
              <p:cNvSpPr>
                <a:spLocks noChangeArrowheads="1"/>
              </p:cNvSpPr>
              <p:nvPr/>
            </p:nvSpPr>
            <p:spPr bwMode="auto">
              <a:xfrm>
                <a:off x="72532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29"/>
              <p:cNvSpPr>
                <a:spLocks noChangeArrowheads="1"/>
              </p:cNvSpPr>
              <p:nvPr/>
            </p:nvSpPr>
            <p:spPr bwMode="auto">
              <a:xfrm>
                <a:off x="76422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30"/>
              <p:cNvSpPr>
                <a:spLocks noChangeArrowheads="1"/>
              </p:cNvSpPr>
              <p:nvPr/>
            </p:nvSpPr>
            <p:spPr bwMode="auto">
              <a:xfrm>
                <a:off x="80327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31"/>
              <p:cNvSpPr>
                <a:spLocks noChangeArrowheads="1"/>
              </p:cNvSpPr>
              <p:nvPr/>
            </p:nvSpPr>
            <p:spPr bwMode="auto">
              <a:xfrm>
                <a:off x="84216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2"/>
              <p:cNvSpPr>
                <a:spLocks noChangeArrowheads="1"/>
              </p:cNvSpPr>
              <p:nvPr/>
            </p:nvSpPr>
            <p:spPr bwMode="auto">
              <a:xfrm>
                <a:off x="8810625"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2" name="Group 311"/>
            <p:cNvGrpSpPr/>
            <p:nvPr userDrawn="1"/>
          </p:nvGrpSpPr>
          <p:grpSpPr>
            <a:xfrm>
              <a:off x="244475" y="2333431"/>
              <a:ext cx="8655050" cy="87312"/>
              <a:chOff x="244475" y="2347233"/>
              <a:chExt cx="8655050" cy="87312"/>
            </a:xfrm>
          </p:grpSpPr>
          <p:sp>
            <p:nvSpPr>
              <p:cNvPr id="124" name="Oval 239"/>
              <p:cNvSpPr>
                <a:spLocks noChangeArrowheads="1"/>
              </p:cNvSpPr>
              <p:nvPr/>
            </p:nvSpPr>
            <p:spPr bwMode="auto">
              <a:xfrm>
                <a:off x="2444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0"/>
              <p:cNvSpPr>
                <a:spLocks noChangeArrowheads="1"/>
              </p:cNvSpPr>
              <p:nvPr/>
            </p:nvSpPr>
            <p:spPr bwMode="auto">
              <a:xfrm>
                <a:off x="6334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41"/>
              <p:cNvSpPr>
                <a:spLocks noChangeArrowheads="1"/>
              </p:cNvSpPr>
              <p:nvPr/>
            </p:nvSpPr>
            <p:spPr bwMode="auto">
              <a:xfrm>
                <a:off x="10239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42"/>
              <p:cNvSpPr>
                <a:spLocks noChangeArrowheads="1"/>
              </p:cNvSpPr>
              <p:nvPr/>
            </p:nvSpPr>
            <p:spPr bwMode="auto">
              <a:xfrm>
                <a:off x="14128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43"/>
              <p:cNvSpPr>
                <a:spLocks noChangeArrowheads="1"/>
              </p:cNvSpPr>
              <p:nvPr/>
            </p:nvSpPr>
            <p:spPr bwMode="auto">
              <a:xfrm>
                <a:off x="180181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44"/>
              <p:cNvSpPr>
                <a:spLocks noChangeArrowheads="1"/>
              </p:cNvSpPr>
              <p:nvPr/>
            </p:nvSpPr>
            <p:spPr bwMode="auto">
              <a:xfrm>
                <a:off x="21923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45"/>
              <p:cNvSpPr>
                <a:spLocks noChangeArrowheads="1"/>
              </p:cNvSpPr>
              <p:nvPr/>
            </p:nvSpPr>
            <p:spPr bwMode="auto">
              <a:xfrm>
                <a:off x="25812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46"/>
              <p:cNvSpPr>
                <a:spLocks noChangeArrowheads="1"/>
              </p:cNvSpPr>
              <p:nvPr/>
            </p:nvSpPr>
            <p:spPr bwMode="auto">
              <a:xfrm>
                <a:off x="29702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47"/>
              <p:cNvSpPr>
                <a:spLocks noChangeArrowheads="1"/>
              </p:cNvSpPr>
              <p:nvPr/>
            </p:nvSpPr>
            <p:spPr bwMode="auto">
              <a:xfrm>
                <a:off x="33591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48"/>
              <p:cNvSpPr>
                <a:spLocks noChangeArrowheads="1"/>
              </p:cNvSpPr>
              <p:nvPr/>
            </p:nvSpPr>
            <p:spPr bwMode="auto">
              <a:xfrm>
                <a:off x="3748088"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49"/>
              <p:cNvSpPr>
                <a:spLocks noChangeArrowheads="1"/>
              </p:cNvSpPr>
              <p:nvPr/>
            </p:nvSpPr>
            <p:spPr bwMode="auto">
              <a:xfrm>
                <a:off x="41386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50"/>
              <p:cNvSpPr>
                <a:spLocks noChangeArrowheads="1"/>
              </p:cNvSpPr>
              <p:nvPr/>
            </p:nvSpPr>
            <p:spPr bwMode="auto">
              <a:xfrm>
                <a:off x="45275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51"/>
              <p:cNvSpPr>
                <a:spLocks noChangeArrowheads="1"/>
              </p:cNvSpPr>
              <p:nvPr/>
            </p:nvSpPr>
            <p:spPr bwMode="auto">
              <a:xfrm>
                <a:off x="49180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52"/>
              <p:cNvSpPr>
                <a:spLocks noChangeArrowheads="1"/>
              </p:cNvSpPr>
              <p:nvPr/>
            </p:nvSpPr>
            <p:spPr bwMode="auto">
              <a:xfrm>
                <a:off x="53070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53"/>
              <p:cNvSpPr>
                <a:spLocks noChangeArrowheads="1"/>
              </p:cNvSpPr>
              <p:nvPr/>
            </p:nvSpPr>
            <p:spPr bwMode="auto">
              <a:xfrm>
                <a:off x="56959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54"/>
              <p:cNvSpPr>
                <a:spLocks noChangeArrowheads="1"/>
              </p:cNvSpPr>
              <p:nvPr/>
            </p:nvSpPr>
            <p:spPr bwMode="auto">
              <a:xfrm>
                <a:off x="60848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55"/>
              <p:cNvSpPr>
                <a:spLocks noChangeArrowheads="1"/>
              </p:cNvSpPr>
              <p:nvPr/>
            </p:nvSpPr>
            <p:spPr bwMode="auto">
              <a:xfrm>
                <a:off x="64738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56"/>
              <p:cNvSpPr>
                <a:spLocks noChangeArrowheads="1"/>
              </p:cNvSpPr>
              <p:nvPr/>
            </p:nvSpPr>
            <p:spPr bwMode="auto">
              <a:xfrm>
                <a:off x="686276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57"/>
              <p:cNvSpPr>
                <a:spLocks noChangeArrowheads="1"/>
              </p:cNvSpPr>
              <p:nvPr/>
            </p:nvSpPr>
            <p:spPr bwMode="auto">
              <a:xfrm>
                <a:off x="72532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58"/>
              <p:cNvSpPr>
                <a:spLocks noChangeArrowheads="1"/>
              </p:cNvSpPr>
              <p:nvPr/>
            </p:nvSpPr>
            <p:spPr bwMode="auto">
              <a:xfrm>
                <a:off x="76422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59"/>
              <p:cNvSpPr>
                <a:spLocks noChangeArrowheads="1"/>
              </p:cNvSpPr>
              <p:nvPr/>
            </p:nvSpPr>
            <p:spPr bwMode="auto">
              <a:xfrm>
                <a:off x="80327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60"/>
              <p:cNvSpPr>
                <a:spLocks noChangeArrowheads="1"/>
              </p:cNvSpPr>
              <p:nvPr/>
            </p:nvSpPr>
            <p:spPr bwMode="auto">
              <a:xfrm>
                <a:off x="84216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61"/>
              <p:cNvSpPr>
                <a:spLocks noChangeArrowheads="1"/>
              </p:cNvSpPr>
              <p:nvPr/>
            </p:nvSpPr>
            <p:spPr bwMode="auto">
              <a:xfrm>
                <a:off x="8810625"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1" name="Group 310"/>
            <p:cNvGrpSpPr/>
            <p:nvPr userDrawn="1"/>
          </p:nvGrpSpPr>
          <p:grpSpPr>
            <a:xfrm>
              <a:off x="244475" y="2716750"/>
              <a:ext cx="8655050" cy="88900"/>
              <a:chOff x="244475" y="2732996"/>
              <a:chExt cx="8655050" cy="88900"/>
            </a:xfrm>
          </p:grpSpPr>
          <p:sp>
            <p:nvSpPr>
              <p:cNvPr id="147" name="Oval 268"/>
              <p:cNvSpPr>
                <a:spLocks noChangeArrowheads="1"/>
              </p:cNvSpPr>
              <p:nvPr/>
            </p:nvSpPr>
            <p:spPr bwMode="auto">
              <a:xfrm>
                <a:off x="2444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69"/>
              <p:cNvSpPr>
                <a:spLocks noChangeArrowheads="1"/>
              </p:cNvSpPr>
              <p:nvPr/>
            </p:nvSpPr>
            <p:spPr bwMode="auto">
              <a:xfrm>
                <a:off x="65246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70"/>
              <p:cNvSpPr>
                <a:spLocks noChangeArrowheads="1"/>
              </p:cNvSpPr>
              <p:nvPr/>
            </p:nvSpPr>
            <p:spPr bwMode="auto">
              <a:xfrm>
                <a:off x="10239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71"/>
              <p:cNvSpPr>
                <a:spLocks noChangeArrowheads="1"/>
              </p:cNvSpPr>
              <p:nvPr/>
            </p:nvSpPr>
            <p:spPr bwMode="auto">
              <a:xfrm>
                <a:off x="14128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272"/>
              <p:cNvSpPr>
                <a:spLocks noChangeArrowheads="1"/>
              </p:cNvSpPr>
              <p:nvPr/>
            </p:nvSpPr>
            <p:spPr bwMode="auto">
              <a:xfrm>
                <a:off x="180181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273"/>
              <p:cNvSpPr>
                <a:spLocks noChangeArrowheads="1"/>
              </p:cNvSpPr>
              <p:nvPr/>
            </p:nvSpPr>
            <p:spPr bwMode="auto">
              <a:xfrm>
                <a:off x="21923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274"/>
              <p:cNvSpPr>
                <a:spLocks noChangeArrowheads="1"/>
              </p:cNvSpPr>
              <p:nvPr/>
            </p:nvSpPr>
            <p:spPr bwMode="auto">
              <a:xfrm>
                <a:off x="25812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275"/>
              <p:cNvSpPr>
                <a:spLocks noChangeArrowheads="1"/>
              </p:cNvSpPr>
              <p:nvPr/>
            </p:nvSpPr>
            <p:spPr bwMode="auto">
              <a:xfrm>
                <a:off x="29702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276"/>
              <p:cNvSpPr>
                <a:spLocks noChangeArrowheads="1"/>
              </p:cNvSpPr>
              <p:nvPr/>
            </p:nvSpPr>
            <p:spPr bwMode="auto">
              <a:xfrm>
                <a:off x="33591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277"/>
              <p:cNvSpPr>
                <a:spLocks noChangeArrowheads="1"/>
              </p:cNvSpPr>
              <p:nvPr/>
            </p:nvSpPr>
            <p:spPr bwMode="auto">
              <a:xfrm>
                <a:off x="3748088"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278"/>
              <p:cNvSpPr>
                <a:spLocks noChangeArrowheads="1"/>
              </p:cNvSpPr>
              <p:nvPr/>
            </p:nvSpPr>
            <p:spPr bwMode="auto">
              <a:xfrm>
                <a:off x="41386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279"/>
              <p:cNvSpPr>
                <a:spLocks noChangeArrowheads="1"/>
              </p:cNvSpPr>
              <p:nvPr/>
            </p:nvSpPr>
            <p:spPr bwMode="auto">
              <a:xfrm>
                <a:off x="45275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280"/>
              <p:cNvSpPr>
                <a:spLocks noChangeArrowheads="1"/>
              </p:cNvSpPr>
              <p:nvPr/>
            </p:nvSpPr>
            <p:spPr bwMode="auto">
              <a:xfrm>
                <a:off x="49180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281"/>
              <p:cNvSpPr>
                <a:spLocks noChangeArrowheads="1"/>
              </p:cNvSpPr>
              <p:nvPr/>
            </p:nvSpPr>
            <p:spPr bwMode="auto">
              <a:xfrm>
                <a:off x="53070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282"/>
              <p:cNvSpPr>
                <a:spLocks noChangeArrowheads="1"/>
              </p:cNvSpPr>
              <p:nvPr/>
            </p:nvSpPr>
            <p:spPr bwMode="auto">
              <a:xfrm>
                <a:off x="56959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283"/>
              <p:cNvSpPr>
                <a:spLocks noChangeArrowheads="1"/>
              </p:cNvSpPr>
              <p:nvPr/>
            </p:nvSpPr>
            <p:spPr bwMode="auto">
              <a:xfrm>
                <a:off x="60848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284"/>
              <p:cNvSpPr>
                <a:spLocks noChangeArrowheads="1"/>
              </p:cNvSpPr>
              <p:nvPr/>
            </p:nvSpPr>
            <p:spPr bwMode="auto">
              <a:xfrm>
                <a:off x="64738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285"/>
              <p:cNvSpPr>
                <a:spLocks noChangeArrowheads="1"/>
              </p:cNvSpPr>
              <p:nvPr/>
            </p:nvSpPr>
            <p:spPr bwMode="auto">
              <a:xfrm>
                <a:off x="686276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286"/>
              <p:cNvSpPr>
                <a:spLocks noChangeArrowheads="1"/>
              </p:cNvSpPr>
              <p:nvPr/>
            </p:nvSpPr>
            <p:spPr bwMode="auto">
              <a:xfrm>
                <a:off x="72532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287"/>
              <p:cNvSpPr>
                <a:spLocks noChangeArrowheads="1"/>
              </p:cNvSpPr>
              <p:nvPr/>
            </p:nvSpPr>
            <p:spPr bwMode="auto">
              <a:xfrm>
                <a:off x="76422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288"/>
              <p:cNvSpPr>
                <a:spLocks noChangeArrowheads="1"/>
              </p:cNvSpPr>
              <p:nvPr/>
            </p:nvSpPr>
            <p:spPr bwMode="auto">
              <a:xfrm>
                <a:off x="80327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289"/>
              <p:cNvSpPr>
                <a:spLocks noChangeArrowheads="1"/>
              </p:cNvSpPr>
              <p:nvPr/>
            </p:nvSpPr>
            <p:spPr bwMode="auto">
              <a:xfrm>
                <a:off x="84216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290"/>
              <p:cNvSpPr>
                <a:spLocks noChangeArrowheads="1"/>
              </p:cNvSpPr>
              <p:nvPr/>
            </p:nvSpPr>
            <p:spPr bwMode="auto">
              <a:xfrm>
                <a:off x="8810625"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0" name="Group 309"/>
            <p:cNvGrpSpPr/>
            <p:nvPr userDrawn="1"/>
          </p:nvGrpSpPr>
          <p:grpSpPr>
            <a:xfrm>
              <a:off x="244475" y="3101657"/>
              <a:ext cx="8655050" cy="88900"/>
              <a:chOff x="244475" y="3118758"/>
              <a:chExt cx="8655050" cy="88900"/>
            </a:xfrm>
          </p:grpSpPr>
          <p:sp>
            <p:nvSpPr>
              <p:cNvPr id="170" name="Oval 297"/>
              <p:cNvSpPr>
                <a:spLocks noChangeArrowheads="1"/>
              </p:cNvSpPr>
              <p:nvPr/>
            </p:nvSpPr>
            <p:spPr bwMode="auto">
              <a:xfrm>
                <a:off x="2444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298"/>
              <p:cNvSpPr>
                <a:spLocks noChangeArrowheads="1"/>
              </p:cNvSpPr>
              <p:nvPr/>
            </p:nvSpPr>
            <p:spPr bwMode="auto">
              <a:xfrm>
                <a:off x="6334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299"/>
              <p:cNvSpPr>
                <a:spLocks noChangeArrowheads="1"/>
              </p:cNvSpPr>
              <p:nvPr/>
            </p:nvSpPr>
            <p:spPr bwMode="auto">
              <a:xfrm>
                <a:off x="10239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00"/>
              <p:cNvSpPr>
                <a:spLocks noChangeArrowheads="1"/>
              </p:cNvSpPr>
              <p:nvPr/>
            </p:nvSpPr>
            <p:spPr bwMode="auto">
              <a:xfrm>
                <a:off x="14128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01"/>
              <p:cNvSpPr>
                <a:spLocks noChangeArrowheads="1"/>
              </p:cNvSpPr>
              <p:nvPr/>
            </p:nvSpPr>
            <p:spPr bwMode="auto">
              <a:xfrm>
                <a:off x="180181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02"/>
              <p:cNvSpPr>
                <a:spLocks noChangeArrowheads="1"/>
              </p:cNvSpPr>
              <p:nvPr/>
            </p:nvSpPr>
            <p:spPr bwMode="auto">
              <a:xfrm>
                <a:off x="21923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03"/>
              <p:cNvSpPr>
                <a:spLocks noChangeArrowheads="1"/>
              </p:cNvSpPr>
              <p:nvPr/>
            </p:nvSpPr>
            <p:spPr bwMode="auto">
              <a:xfrm>
                <a:off x="25812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04"/>
              <p:cNvSpPr>
                <a:spLocks noChangeArrowheads="1"/>
              </p:cNvSpPr>
              <p:nvPr/>
            </p:nvSpPr>
            <p:spPr bwMode="auto">
              <a:xfrm>
                <a:off x="29702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05"/>
              <p:cNvSpPr>
                <a:spLocks noChangeArrowheads="1"/>
              </p:cNvSpPr>
              <p:nvPr/>
            </p:nvSpPr>
            <p:spPr bwMode="auto">
              <a:xfrm>
                <a:off x="33591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06"/>
              <p:cNvSpPr>
                <a:spLocks noChangeArrowheads="1"/>
              </p:cNvSpPr>
              <p:nvPr/>
            </p:nvSpPr>
            <p:spPr bwMode="auto">
              <a:xfrm>
                <a:off x="3748088"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07"/>
              <p:cNvSpPr>
                <a:spLocks noChangeArrowheads="1"/>
              </p:cNvSpPr>
              <p:nvPr/>
            </p:nvSpPr>
            <p:spPr bwMode="auto">
              <a:xfrm>
                <a:off x="41386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08"/>
              <p:cNvSpPr>
                <a:spLocks noChangeArrowheads="1"/>
              </p:cNvSpPr>
              <p:nvPr/>
            </p:nvSpPr>
            <p:spPr bwMode="auto">
              <a:xfrm>
                <a:off x="45275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09"/>
              <p:cNvSpPr>
                <a:spLocks noChangeArrowheads="1"/>
              </p:cNvSpPr>
              <p:nvPr/>
            </p:nvSpPr>
            <p:spPr bwMode="auto">
              <a:xfrm>
                <a:off x="49180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10"/>
              <p:cNvSpPr>
                <a:spLocks noChangeArrowheads="1"/>
              </p:cNvSpPr>
              <p:nvPr/>
            </p:nvSpPr>
            <p:spPr bwMode="auto">
              <a:xfrm>
                <a:off x="53070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11"/>
              <p:cNvSpPr>
                <a:spLocks noChangeArrowheads="1"/>
              </p:cNvSpPr>
              <p:nvPr/>
            </p:nvSpPr>
            <p:spPr bwMode="auto">
              <a:xfrm>
                <a:off x="56959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12"/>
              <p:cNvSpPr>
                <a:spLocks noChangeArrowheads="1"/>
              </p:cNvSpPr>
              <p:nvPr/>
            </p:nvSpPr>
            <p:spPr bwMode="auto">
              <a:xfrm>
                <a:off x="60848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13"/>
              <p:cNvSpPr>
                <a:spLocks noChangeArrowheads="1"/>
              </p:cNvSpPr>
              <p:nvPr/>
            </p:nvSpPr>
            <p:spPr bwMode="auto">
              <a:xfrm>
                <a:off x="64738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14"/>
              <p:cNvSpPr>
                <a:spLocks noChangeArrowheads="1"/>
              </p:cNvSpPr>
              <p:nvPr/>
            </p:nvSpPr>
            <p:spPr bwMode="auto">
              <a:xfrm>
                <a:off x="686276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15"/>
              <p:cNvSpPr>
                <a:spLocks noChangeArrowheads="1"/>
              </p:cNvSpPr>
              <p:nvPr/>
            </p:nvSpPr>
            <p:spPr bwMode="auto">
              <a:xfrm>
                <a:off x="72532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16"/>
              <p:cNvSpPr>
                <a:spLocks noChangeArrowheads="1"/>
              </p:cNvSpPr>
              <p:nvPr/>
            </p:nvSpPr>
            <p:spPr bwMode="auto">
              <a:xfrm>
                <a:off x="76422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17"/>
              <p:cNvSpPr>
                <a:spLocks noChangeArrowheads="1"/>
              </p:cNvSpPr>
              <p:nvPr/>
            </p:nvSpPr>
            <p:spPr bwMode="auto">
              <a:xfrm>
                <a:off x="80327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18"/>
              <p:cNvSpPr>
                <a:spLocks noChangeArrowheads="1"/>
              </p:cNvSpPr>
              <p:nvPr/>
            </p:nvSpPr>
            <p:spPr bwMode="auto">
              <a:xfrm>
                <a:off x="84216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19"/>
              <p:cNvSpPr>
                <a:spLocks noChangeArrowheads="1"/>
              </p:cNvSpPr>
              <p:nvPr/>
            </p:nvSpPr>
            <p:spPr bwMode="auto">
              <a:xfrm>
                <a:off x="8810625"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9" name="Group 308"/>
            <p:cNvGrpSpPr/>
            <p:nvPr userDrawn="1"/>
          </p:nvGrpSpPr>
          <p:grpSpPr>
            <a:xfrm>
              <a:off x="244475" y="3486564"/>
              <a:ext cx="8655050" cy="87312"/>
              <a:chOff x="244475" y="3507696"/>
              <a:chExt cx="8655050" cy="87312"/>
            </a:xfrm>
          </p:grpSpPr>
          <p:sp>
            <p:nvSpPr>
              <p:cNvPr id="193" name="Oval 326"/>
              <p:cNvSpPr>
                <a:spLocks noChangeArrowheads="1"/>
              </p:cNvSpPr>
              <p:nvPr/>
            </p:nvSpPr>
            <p:spPr bwMode="auto">
              <a:xfrm>
                <a:off x="2444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27"/>
              <p:cNvSpPr>
                <a:spLocks noChangeArrowheads="1"/>
              </p:cNvSpPr>
              <p:nvPr/>
            </p:nvSpPr>
            <p:spPr bwMode="auto">
              <a:xfrm>
                <a:off x="6334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28"/>
              <p:cNvSpPr>
                <a:spLocks noChangeArrowheads="1"/>
              </p:cNvSpPr>
              <p:nvPr/>
            </p:nvSpPr>
            <p:spPr bwMode="auto">
              <a:xfrm>
                <a:off x="10239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29"/>
              <p:cNvSpPr>
                <a:spLocks noChangeArrowheads="1"/>
              </p:cNvSpPr>
              <p:nvPr/>
            </p:nvSpPr>
            <p:spPr bwMode="auto">
              <a:xfrm>
                <a:off x="14128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30"/>
              <p:cNvSpPr>
                <a:spLocks noChangeArrowheads="1"/>
              </p:cNvSpPr>
              <p:nvPr/>
            </p:nvSpPr>
            <p:spPr bwMode="auto">
              <a:xfrm>
                <a:off x="180181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31"/>
              <p:cNvSpPr>
                <a:spLocks noChangeArrowheads="1"/>
              </p:cNvSpPr>
              <p:nvPr/>
            </p:nvSpPr>
            <p:spPr bwMode="auto">
              <a:xfrm>
                <a:off x="21923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32"/>
              <p:cNvSpPr>
                <a:spLocks noChangeArrowheads="1"/>
              </p:cNvSpPr>
              <p:nvPr/>
            </p:nvSpPr>
            <p:spPr bwMode="auto">
              <a:xfrm>
                <a:off x="25812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33"/>
              <p:cNvSpPr>
                <a:spLocks noChangeArrowheads="1"/>
              </p:cNvSpPr>
              <p:nvPr/>
            </p:nvSpPr>
            <p:spPr bwMode="auto">
              <a:xfrm>
                <a:off x="29702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34"/>
              <p:cNvSpPr>
                <a:spLocks noChangeArrowheads="1"/>
              </p:cNvSpPr>
              <p:nvPr/>
            </p:nvSpPr>
            <p:spPr bwMode="auto">
              <a:xfrm>
                <a:off x="33591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35"/>
              <p:cNvSpPr>
                <a:spLocks noChangeArrowheads="1"/>
              </p:cNvSpPr>
              <p:nvPr/>
            </p:nvSpPr>
            <p:spPr bwMode="auto">
              <a:xfrm>
                <a:off x="3748088"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36"/>
              <p:cNvSpPr>
                <a:spLocks noChangeArrowheads="1"/>
              </p:cNvSpPr>
              <p:nvPr/>
            </p:nvSpPr>
            <p:spPr bwMode="auto">
              <a:xfrm>
                <a:off x="41386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37"/>
              <p:cNvSpPr>
                <a:spLocks noChangeArrowheads="1"/>
              </p:cNvSpPr>
              <p:nvPr/>
            </p:nvSpPr>
            <p:spPr bwMode="auto">
              <a:xfrm>
                <a:off x="45275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38"/>
              <p:cNvSpPr>
                <a:spLocks noChangeArrowheads="1"/>
              </p:cNvSpPr>
              <p:nvPr/>
            </p:nvSpPr>
            <p:spPr bwMode="auto">
              <a:xfrm>
                <a:off x="49180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39"/>
              <p:cNvSpPr>
                <a:spLocks noChangeArrowheads="1"/>
              </p:cNvSpPr>
              <p:nvPr/>
            </p:nvSpPr>
            <p:spPr bwMode="auto">
              <a:xfrm>
                <a:off x="53070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40"/>
              <p:cNvSpPr>
                <a:spLocks noChangeArrowheads="1"/>
              </p:cNvSpPr>
              <p:nvPr/>
            </p:nvSpPr>
            <p:spPr bwMode="auto">
              <a:xfrm>
                <a:off x="56959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41"/>
              <p:cNvSpPr>
                <a:spLocks noChangeArrowheads="1"/>
              </p:cNvSpPr>
              <p:nvPr/>
            </p:nvSpPr>
            <p:spPr bwMode="auto">
              <a:xfrm>
                <a:off x="60848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42"/>
              <p:cNvSpPr>
                <a:spLocks noChangeArrowheads="1"/>
              </p:cNvSpPr>
              <p:nvPr/>
            </p:nvSpPr>
            <p:spPr bwMode="auto">
              <a:xfrm>
                <a:off x="64738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43"/>
              <p:cNvSpPr>
                <a:spLocks noChangeArrowheads="1"/>
              </p:cNvSpPr>
              <p:nvPr/>
            </p:nvSpPr>
            <p:spPr bwMode="auto">
              <a:xfrm>
                <a:off x="686276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44"/>
              <p:cNvSpPr>
                <a:spLocks noChangeArrowheads="1"/>
              </p:cNvSpPr>
              <p:nvPr/>
            </p:nvSpPr>
            <p:spPr bwMode="auto">
              <a:xfrm>
                <a:off x="72532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45"/>
              <p:cNvSpPr>
                <a:spLocks noChangeArrowheads="1"/>
              </p:cNvSpPr>
              <p:nvPr/>
            </p:nvSpPr>
            <p:spPr bwMode="auto">
              <a:xfrm>
                <a:off x="76422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46"/>
              <p:cNvSpPr>
                <a:spLocks noChangeArrowheads="1"/>
              </p:cNvSpPr>
              <p:nvPr/>
            </p:nvSpPr>
            <p:spPr bwMode="auto">
              <a:xfrm>
                <a:off x="80327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47"/>
              <p:cNvSpPr>
                <a:spLocks noChangeArrowheads="1"/>
              </p:cNvSpPr>
              <p:nvPr/>
            </p:nvSpPr>
            <p:spPr bwMode="auto">
              <a:xfrm>
                <a:off x="84216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48"/>
              <p:cNvSpPr>
                <a:spLocks noChangeArrowheads="1"/>
              </p:cNvSpPr>
              <p:nvPr/>
            </p:nvSpPr>
            <p:spPr bwMode="auto">
              <a:xfrm>
                <a:off x="8810625"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8" name="Group 307"/>
            <p:cNvGrpSpPr/>
            <p:nvPr userDrawn="1"/>
          </p:nvGrpSpPr>
          <p:grpSpPr>
            <a:xfrm>
              <a:off x="244475" y="3869883"/>
              <a:ext cx="8655050" cy="87312"/>
              <a:chOff x="244475" y="3893458"/>
              <a:chExt cx="8655050" cy="87312"/>
            </a:xfrm>
          </p:grpSpPr>
          <p:sp>
            <p:nvSpPr>
              <p:cNvPr id="216" name="Oval 355"/>
              <p:cNvSpPr>
                <a:spLocks noChangeArrowheads="1"/>
              </p:cNvSpPr>
              <p:nvPr/>
            </p:nvSpPr>
            <p:spPr bwMode="auto">
              <a:xfrm>
                <a:off x="2444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56"/>
              <p:cNvSpPr>
                <a:spLocks noChangeArrowheads="1"/>
              </p:cNvSpPr>
              <p:nvPr/>
            </p:nvSpPr>
            <p:spPr bwMode="auto">
              <a:xfrm>
                <a:off x="6334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57"/>
              <p:cNvSpPr>
                <a:spLocks noChangeArrowheads="1"/>
              </p:cNvSpPr>
              <p:nvPr/>
            </p:nvSpPr>
            <p:spPr bwMode="auto">
              <a:xfrm>
                <a:off x="10239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58"/>
              <p:cNvSpPr>
                <a:spLocks noChangeArrowheads="1"/>
              </p:cNvSpPr>
              <p:nvPr/>
            </p:nvSpPr>
            <p:spPr bwMode="auto">
              <a:xfrm>
                <a:off x="14128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59"/>
              <p:cNvSpPr>
                <a:spLocks noChangeArrowheads="1"/>
              </p:cNvSpPr>
              <p:nvPr/>
            </p:nvSpPr>
            <p:spPr bwMode="auto">
              <a:xfrm>
                <a:off x="180181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60"/>
              <p:cNvSpPr>
                <a:spLocks noChangeArrowheads="1"/>
              </p:cNvSpPr>
              <p:nvPr/>
            </p:nvSpPr>
            <p:spPr bwMode="auto">
              <a:xfrm>
                <a:off x="21923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61"/>
              <p:cNvSpPr>
                <a:spLocks noChangeArrowheads="1"/>
              </p:cNvSpPr>
              <p:nvPr/>
            </p:nvSpPr>
            <p:spPr bwMode="auto">
              <a:xfrm>
                <a:off x="25812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62"/>
              <p:cNvSpPr>
                <a:spLocks noChangeArrowheads="1"/>
              </p:cNvSpPr>
              <p:nvPr/>
            </p:nvSpPr>
            <p:spPr bwMode="auto">
              <a:xfrm>
                <a:off x="29702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63"/>
              <p:cNvSpPr>
                <a:spLocks noChangeArrowheads="1"/>
              </p:cNvSpPr>
              <p:nvPr/>
            </p:nvSpPr>
            <p:spPr bwMode="auto">
              <a:xfrm>
                <a:off x="33591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64"/>
              <p:cNvSpPr>
                <a:spLocks noChangeArrowheads="1"/>
              </p:cNvSpPr>
              <p:nvPr/>
            </p:nvSpPr>
            <p:spPr bwMode="auto">
              <a:xfrm>
                <a:off x="3748088"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65"/>
              <p:cNvSpPr>
                <a:spLocks noChangeArrowheads="1"/>
              </p:cNvSpPr>
              <p:nvPr/>
            </p:nvSpPr>
            <p:spPr bwMode="auto">
              <a:xfrm>
                <a:off x="41386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66"/>
              <p:cNvSpPr>
                <a:spLocks noChangeArrowheads="1"/>
              </p:cNvSpPr>
              <p:nvPr/>
            </p:nvSpPr>
            <p:spPr bwMode="auto">
              <a:xfrm>
                <a:off x="45275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67"/>
              <p:cNvSpPr>
                <a:spLocks noChangeArrowheads="1"/>
              </p:cNvSpPr>
              <p:nvPr/>
            </p:nvSpPr>
            <p:spPr bwMode="auto">
              <a:xfrm>
                <a:off x="49180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68"/>
              <p:cNvSpPr>
                <a:spLocks noChangeArrowheads="1"/>
              </p:cNvSpPr>
              <p:nvPr/>
            </p:nvSpPr>
            <p:spPr bwMode="auto">
              <a:xfrm>
                <a:off x="53070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69"/>
              <p:cNvSpPr>
                <a:spLocks noChangeArrowheads="1"/>
              </p:cNvSpPr>
              <p:nvPr/>
            </p:nvSpPr>
            <p:spPr bwMode="auto">
              <a:xfrm>
                <a:off x="56959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70"/>
              <p:cNvSpPr>
                <a:spLocks noChangeArrowheads="1"/>
              </p:cNvSpPr>
              <p:nvPr/>
            </p:nvSpPr>
            <p:spPr bwMode="auto">
              <a:xfrm>
                <a:off x="60848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71"/>
              <p:cNvSpPr>
                <a:spLocks noChangeArrowheads="1"/>
              </p:cNvSpPr>
              <p:nvPr/>
            </p:nvSpPr>
            <p:spPr bwMode="auto">
              <a:xfrm>
                <a:off x="64738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372"/>
              <p:cNvSpPr>
                <a:spLocks noChangeArrowheads="1"/>
              </p:cNvSpPr>
              <p:nvPr/>
            </p:nvSpPr>
            <p:spPr bwMode="auto">
              <a:xfrm>
                <a:off x="686276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373"/>
              <p:cNvSpPr>
                <a:spLocks noChangeArrowheads="1"/>
              </p:cNvSpPr>
              <p:nvPr/>
            </p:nvSpPr>
            <p:spPr bwMode="auto">
              <a:xfrm>
                <a:off x="72532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374"/>
              <p:cNvSpPr>
                <a:spLocks noChangeArrowheads="1"/>
              </p:cNvSpPr>
              <p:nvPr/>
            </p:nvSpPr>
            <p:spPr bwMode="auto">
              <a:xfrm>
                <a:off x="76422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375"/>
              <p:cNvSpPr>
                <a:spLocks noChangeArrowheads="1"/>
              </p:cNvSpPr>
              <p:nvPr/>
            </p:nvSpPr>
            <p:spPr bwMode="auto">
              <a:xfrm>
                <a:off x="80327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376"/>
              <p:cNvSpPr>
                <a:spLocks noChangeArrowheads="1"/>
              </p:cNvSpPr>
              <p:nvPr/>
            </p:nvSpPr>
            <p:spPr bwMode="auto">
              <a:xfrm>
                <a:off x="84216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377"/>
              <p:cNvSpPr>
                <a:spLocks noChangeArrowheads="1"/>
              </p:cNvSpPr>
              <p:nvPr/>
            </p:nvSpPr>
            <p:spPr bwMode="auto">
              <a:xfrm>
                <a:off x="8810625"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244475" y="4253202"/>
              <a:ext cx="8655050" cy="87312"/>
              <a:chOff x="244475" y="4279221"/>
              <a:chExt cx="8655050" cy="87312"/>
            </a:xfrm>
          </p:grpSpPr>
          <p:sp>
            <p:nvSpPr>
              <p:cNvPr id="239" name="Oval 384"/>
              <p:cNvSpPr>
                <a:spLocks noChangeArrowheads="1"/>
              </p:cNvSpPr>
              <p:nvPr/>
            </p:nvSpPr>
            <p:spPr bwMode="auto">
              <a:xfrm>
                <a:off x="2444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Oval 385"/>
              <p:cNvSpPr>
                <a:spLocks noChangeArrowheads="1"/>
              </p:cNvSpPr>
              <p:nvPr/>
            </p:nvSpPr>
            <p:spPr bwMode="auto">
              <a:xfrm>
                <a:off x="6334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386"/>
              <p:cNvSpPr>
                <a:spLocks noChangeArrowheads="1"/>
              </p:cNvSpPr>
              <p:nvPr/>
            </p:nvSpPr>
            <p:spPr bwMode="auto">
              <a:xfrm>
                <a:off x="10239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387"/>
              <p:cNvSpPr>
                <a:spLocks noChangeArrowheads="1"/>
              </p:cNvSpPr>
              <p:nvPr/>
            </p:nvSpPr>
            <p:spPr bwMode="auto">
              <a:xfrm>
                <a:off x="14319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388"/>
              <p:cNvSpPr>
                <a:spLocks noChangeArrowheads="1"/>
              </p:cNvSpPr>
              <p:nvPr/>
            </p:nvSpPr>
            <p:spPr bwMode="auto">
              <a:xfrm>
                <a:off x="180181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389"/>
              <p:cNvSpPr>
                <a:spLocks noChangeArrowheads="1"/>
              </p:cNvSpPr>
              <p:nvPr/>
            </p:nvSpPr>
            <p:spPr bwMode="auto">
              <a:xfrm>
                <a:off x="21923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390"/>
              <p:cNvSpPr>
                <a:spLocks noChangeArrowheads="1"/>
              </p:cNvSpPr>
              <p:nvPr/>
            </p:nvSpPr>
            <p:spPr bwMode="auto">
              <a:xfrm>
                <a:off x="25812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391"/>
              <p:cNvSpPr>
                <a:spLocks noChangeArrowheads="1"/>
              </p:cNvSpPr>
              <p:nvPr/>
            </p:nvSpPr>
            <p:spPr bwMode="auto">
              <a:xfrm>
                <a:off x="29702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392"/>
              <p:cNvSpPr>
                <a:spLocks noChangeArrowheads="1"/>
              </p:cNvSpPr>
              <p:nvPr/>
            </p:nvSpPr>
            <p:spPr bwMode="auto">
              <a:xfrm>
                <a:off x="33591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393"/>
              <p:cNvSpPr>
                <a:spLocks noChangeArrowheads="1"/>
              </p:cNvSpPr>
              <p:nvPr/>
            </p:nvSpPr>
            <p:spPr bwMode="auto">
              <a:xfrm>
                <a:off x="3748088"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Oval 394"/>
              <p:cNvSpPr>
                <a:spLocks noChangeArrowheads="1"/>
              </p:cNvSpPr>
              <p:nvPr/>
            </p:nvSpPr>
            <p:spPr bwMode="auto">
              <a:xfrm>
                <a:off x="415766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Oval 395"/>
              <p:cNvSpPr>
                <a:spLocks noChangeArrowheads="1"/>
              </p:cNvSpPr>
              <p:nvPr/>
            </p:nvSpPr>
            <p:spPr bwMode="auto">
              <a:xfrm>
                <a:off x="45275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Oval 396"/>
              <p:cNvSpPr>
                <a:spLocks noChangeArrowheads="1"/>
              </p:cNvSpPr>
              <p:nvPr/>
            </p:nvSpPr>
            <p:spPr bwMode="auto">
              <a:xfrm>
                <a:off x="49180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Oval 397"/>
              <p:cNvSpPr>
                <a:spLocks noChangeArrowheads="1"/>
              </p:cNvSpPr>
              <p:nvPr/>
            </p:nvSpPr>
            <p:spPr bwMode="auto">
              <a:xfrm>
                <a:off x="53070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Oval 398"/>
              <p:cNvSpPr>
                <a:spLocks noChangeArrowheads="1"/>
              </p:cNvSpPr>
              <p:nvPr/>
            </p:nvSpPr>
            <p:spPr bwMode="auto">
              <a:xfrm>
                <a:off x="56959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Oval 399"/>
              <p:cNvSpPr>
                <a:spLocks noChangeArrowheads="1"/>
              </p:cNvSpPr>
              <p:nvPr/>
            </p:nvSpPr>
            <p:spPr bwMode="auto">
              <a:xfrm>
                <a:off x="60848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Oval 400"/>
              <p:cNvSpPr>
                <a:spLocks noChangeArrowheads="1"/>
              </p:cNvSpPr>
              <p:nvPr/>
            </p:nvSpPr>
            <p:spPr bwMode="auto">
              <a:xfrm>
                <a:off x="64738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Oval 401"/>
              <p:cNvSpPr>
                <a:spLocks noChangeArrowheads="1"/>
              </p:cNvSpPr>
              <p:nvPr/>
            </p:nvSpPr>
            <p:spPr bwMode="auto">
              <a:xfrm>
                <a:off x="686276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Oval 402"/>
              <p:cNvSpPr>
                <a:spLocks noChangeArrowheads="1"/>
              </p:cNvSpPr>
              <p:nvPr/>
            </p:nvSpPr>
            <p:spPr bwMode="auto">
              <a:xfrm>
                <a:off x="72532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Oval 403"/>
              <p:cNvSpPr>
                <a:spLocks noChangeArrowheads="1"/>
              </p:cNvSpPr>
              <p:nvPr/>
            </p:nvSpPr>
            <p:spPr bwMode="auto">
              <a:xfrm>
                <a:off x="76422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Oval 404"/>
              <p:cNvSpPr>
                <a:spLocks noChangeArrowheads="1"/>
              </p:cNvSpPr>
              <p:nvPr/>
            </p:nvSpPr>
            <p:spPr bwMode="auto">
              <a:xfrm>
                <a:off x="80327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Oval 405"/>
              <p:cNvSpPr>
                <a:spLocks noChangeArrowheads="1"/>
              </p:cNvSpPr>
              <p:nvPr/>
            </p:nvSpPr>
            <p:spPr bwMode="auto">
              <a:xfrm>
                <a:off x="84216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Oval 406"/>
              <p:cNvSpPr>
                <a:spLocks noChangeArrowheads="1"/>
              </p:cNvSpPr>
              <p:nvPr/>
            </p:nvSpPr>
            <p:spPr bwMode="auto">
              <a:xfrm>
                <a:off x="8810625"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userDrawn="1"/>
          </p:nvGrpSpPr>
          <p:grpSpPr>
            <a:xfrm>
              <a:off x="244475" y="4636521"/>
              <a:ext cx="8655050" cy="87312"/>
              <a:chOff x="244475" y="4636521"/>
              <a:chExt cx="8655050" cy="87312"/>
            </a:xfrm>
          </p:grpSpPr>
          <p:sp>
            <p:nvSpPr>
              <p:cNvPr id="262" name="Oval 384"/>
              <p:cNvSpPr>
                <a:spLocks noChangeArrowheads="1"/>
              </p:cNvSpPr>
              <p:nvPr userDrawn="1"/>
            </p:nvSpPr>
            <p:spPr bwMode="auto">
              <a:xfrm>
                <a:off x="2444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Oval 385"/>
              <p:cNvSpPr>
                <a:spLocks noChangeArrowheads="1"/>
              </p:cNvSpPr>
              <p:nvPr userDrawn="1"/>
            </p:nvSpPr>
            <p:spPr bwMode="auto">
              <a:xfrm>
                <a:off x="6334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Oval 386"/>
              <p:cNvSpPr>
                <a:spLocks noChangeArrowheads="1"/>
              </p:cNvSpPr>
              <p:nvPr userDrawn="1"/>
            </p:nvSpPr>
            <p:spPr bwMode="auto">
              <a:xfrm>
                <a:off x="10239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Oval 387"/>
              <p:cNvSpPr>
                <a:spLocks noChangeArrowheads="1"/>
              </p:cNvSpPr>
              <p:nvPr userDrawn="1"/>
            </p:nvSpPr>
            <p:spPr bwMode="auto">
              <a:xfrm>
                <a:off x="14319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Oval 388"/>
              <p:cNvSpPr>
                <a:spLocks noChangeArrowheads="1"/>
              </p:cNvSpPr>
              <p:nvPr userDrawn="1"/>
            </p:nvSpPr>
            <p:spPr bwMode="auto">
              <a:xfrm>
                <a:off x="180181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Oval 389"/>
              <p:cNvSpPr>
                <a:spLocks noChangeArrowheads="1"/>
              </p:cNvSpPr>
              <p:nvPr userDrawn="1"/>
            </p:nvSpPr>
            <p:spPr bwMode="auto">
              <a:xfrm>
                <a:off x="21923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Oval 390"/>
              <p:cNvSpPr>
                <a:spLocks noChangeArrowheads="1"/>
              </p:cNvSpPr>
              <p:nvPr userDrawn="1"/>
            </p:nvSpPr>
            <p:spPr bwMode="auto">
              <a:xfrm>
                <a:off x="25812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Oval 391"/>
              <p:cNvSpPr>
                <a:spLocks noChangeArrowheads="1"/>
              </p:cNvSpPr>
              <p:nvPr userDrawn="1"/>
            </p:nvSpPr>
            <p:spPr bwMode="auto">
              <a:xfrm>
                <a:off x="29702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Oval 392"/>
              <p:cNvSpPr>
                <a:spLocks noChangeArrowheads="1"/>
              </p:cNvSpPr>
              <p:nvPr userDrawn="1"/>
            </p:nvSpPr>
            <p:spPr bwMode="auto">
              <a:xfrm>
                <a:off x="33591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Oval 393"/>
              <p:cNvSpPr>
                <a:spLocks noChangeArrowheads="1"/>
              </p:cNvSpPr>
              <p:nvPr userDrawn="1"/>
            </p:nvSpPr>
            <p:spPr bwMode="auto">
              <a:xfrm>
                <a:off x="3748088"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Oval 394"/>
              <p:cNvSpPr>
                <a:spLocks noChangeArrowheads="1"/>
              </p:cNvSpPr>
              <p:nvPr userDrawn="1"/>
            </p:nvSpPr>
            <p:spPr bwMode="auto">
              <a:xfrm>
                <a:off x="415766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Oval 395"/>
              <p:cNvSpPr>
                <a:spLocks noChangeArrowheads="1"/>
              </p:cNvSpPr>
              <p:nvPr userDrawn="1"/>
            </p:nvSpPr>
            <p:spPr bwMode="auto">
              <a:xfrm>
                <a:off x="45275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Oval 396"/>
              <p:cNvSpPr>
                <a:spLocks noChangeArrowheads="1"/>
              </p:cNvSpPr>
              <p:nvPr userDrawn="1"/>
            </p:nvSpPr>
            <p:spPr bwMode="auto">
              <a:xfrm>
                <a:off x="49180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Oval 397"/>
              <p:cNvSpPr>
                <a:spLocks noChangeArrowheads="1"/>
              </p:cNvSpPr>
              <p:nvPr userDrawn="1"/>
            </p:nvSpPr>
            <p:spPr bwMode="auto">
              <a:xfrm>
                <a:off x="53070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Oval 398"/>
              <p:cNvSpPr>
                <a:spLocks noChangeArrowheads="1"/>
              </p:cNvSpPr>
              <p:nvPr userDrawn="1"/>
            </p:nvSpPr>
            <p:spPr bwMode="auto">
              <a:xfrm>
                <a:off x="56959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Oval 399"/>
              <p:cNvSpPr>
                <a:spLocks noChangeArrowheads="1"/>
              </p:cNvSpPr>
              <p:nvPr userDrawn="1"/>
            </p:nvSpPr>
            <p:spPr bwMode="auto">
              <a:xfrm>
                <a:off x="60848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Oval 400"/>
              <p:cNvSpPr>
                <a:spLocks noChangeArrowheads="1"/>
              </p:cNvSpPr>
              <p:nvPr userDrawn="1"/>
            </p:nvSpPr>
            <p:spPr bwMode="auto">
              <a:xfrm>
                <a:off x="64738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Oval 401"/>
              <p:cNvSpPr>
                <a:spLocks noChangeArrowheads="1"/>
              </p:cNvSpPr>
              <p:nvPr userDrawn="1"/>
            </p:nvSpPr>
            <p:spPr bwMode="auto">
              <a:xfrm>
                <a:off x="686276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Oval 402"/>
              <p:cNvSpPr>
                <a:spLocks noChangeArrowheads="1"/>
              </p:cNvSpPr>
              <p:nvPr userDrawn="1"/>
            </p:nvSpPr>
            <p:spPr bwMode="auto">
              <a:xfrm>
                <a:off x="72532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Oval 403"/>
              <p:cNvSpPr>
                <a:spLocks noChangeArrowheads="1"/>
              </p:cNvSpPr>
              <p:nvPr userDrawn="1"/>
            </p:nvSpPr>
            <p:spPr bwMode="auto">
              <a:xfrm>
                <a:off x="76422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Oval 404"/>
              <p:cNvSpPr>
                <a:spLocks noChangeArrowheads="1"/>
              </p:cNvSpPr>
              <p:nvPr userDrawn="1"/>
            </p:nvSpPr>
            <p:spPr bwMode="auto">
              <a:xfrm>
                <a:off x="80327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Oval 405"/>
              <p:cNvSpPr>
                <a:spLocks noChangeArrowheads="1"/>
              </p:cNvSpPr>
              <p:nvPr userDrawn="1"/>
            </p:nvSpPr>
            <p:spPr bwMode="auto">
              <a:xfrm>
                <a:off x="84216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Oval 406"/>
              <p:cNvSpPr>
                <a:spLocks noChangeArrowheads="1"/>
              </p:cNvSpPr>
              <p:nvPr userDrawn="1"/>
            </p:nvSpPr>
            <p:spPr bwMode="auto">
              <a:xfrm>
                <a:off x="8810625"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7" name="Text Placeholder 9"/>
          <p:cNvSpPr>
            <a:spLocks noGrp="1"/>
          </p:cNvSpPr>
          <p:nvPr userDrawn="1">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210988862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photo">
    <p:spTree>
      <p:nvGrpSpPr>
        <p:cNvPr id="1" name=""/>
        <p:cNvGrpSpPr/>
        <p:nvPr/>
      </p:nvGrpSpPr>
      <p:grpSpPr>
        <a:xfrm>
          <a:off x="0" y="0"/>
          <a:ext cx="0" cy="0"/>
          <a:chOff x="0" y="0"/>
          <a:chExt cx="0" cy="0"/>
        </a:xfrm>
      </p:grpSpPr>
      <p:sp>
        <p:nvSpPr>
          <p:cNvPr id="9" name="Picture Placeholder 10"/>
          <p:cNvSpPr>
            <a:spLocks noGrp="1"/>
          </p:cNvSpPr>
          <p:nvPr>
            <p:ph type="pic" sz="quarter" idx="12"/>
          </p:nvPr>
        </p:nvSpPr>
        <p:spPr>
          <a:xfrm>
            <a:off x="0" y="0"/>
            <a:ext cx="9144000" cy="5143500"/>
          </a:xfrm>
        </p:spPr>
        <p:txBody>
          <a:bodyPr/>
          <a:lstStyle>
            <a:lvl1pPr marL="0" indent="0" algn="ctr">
              <a:buNone/>
              <a:defRPr sz="1400"/>
            </a:lvl1pPr>
          </a:lstStyle>
          <a:p>
            <a:r>
              <a:rPr lang="en-US"/>
              <a:t>Drag picture to placeholder or click icon to add</a:t>
            </a:r>
          </a:p>
        </p:txBody>
      </p:sp>
      <p:sp>
        <p:nvSpPr>
          <p:cNvPr id="8" name="Text Placeholder 9"/>
          <p:cNvSpPr>
            <a:spLocks noGrp="1"/>
          </p:cNvSpPr>
          <p:nvPr>
            <p:ph type="body" sz="quarter" idx="10" hasCustomPrompt="1"/>
          </p:nvPr>
        </p:nvSpPr>
        <p:spPr bwMode="gray">
          <a:xfrm>
            <a:off x="0" y="2225502"/>
            <a:ext cx="9144000" cy="692497"/>
          </a:xfrm>
          <a:solidFill>
            <a:schemeClr val="accent1">
              <a:alpha val="90000"/>
            </a:schemeClr>
          </a:solidFill>
        </p:spPr>
        <p:txBody>
          <a:bodyPr wrap="square" lIns="182880" tIns="182880" rIns="182880" bIns="182880" anchor="ctr" anchorCtr="0">
            <a:spAutoFit/>
          </a:bodyPr>
          <a:lstStyle>
            <a:lvl1pPr marL="0" indent="0" algn="ctr">
              <a:lnSpc>
                <a:spcPct val="85000"/>
              </a:lnSpc>
              <a:spcBef>
                <a:spcPts val="200"/>
              </a:spcBef>
              <a:spcAft>
                <a:spcPts val="200"/>
              </a:spcAft>
              <a:buFont typeface="Arial" panose="020B0604020202020204" pitchFamily="34" charset="0"/>
              <a:buChar char="​"/>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151075902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e Title Slide 2">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257961"/>
            <a:ext cx="9144000" cy="4398556"/>
          </a:xfrm>
        </p:spPr>
        <p:txBody>
          <a:bodyPr/>
          <a:lstStyle>
            <a:lvl1pPr marL="0" indent="0" algn="ctr">
              <a:buNone/>
              <a:defRPr sz="1400"/>
            </a:lvl1pPr>
          </a:lstStyle>
          <a:p>
            <a:r>
              <a:rPr lang="en-US"/>
              <a:t>Drag picture to placeholder or click icon to add</a:t>
            </a:r>
          </a:p>
        </p:txBody>
      </p:sp>
      <p:sp>
        <p:nvSpPr>
          <p:cNvPr id="3" name="Text Placeholder 2"/>
          <p:cNvSpPr>
            <a:spLocks noGrp="1"/>
          </p:cNvSpPr>
          <p:nvPr>
            <p:ph type="body" sz="quarter" idx="11"/>
          </p:nvPr>
        </p:nvSpPr>
        <p:spPr>
          <a:xfrm>
            <a:off x="0" y="3715529"/>
            <a:ext cx="4564063" cy="400110"/>
          </a:xfrm>
          <a:solidFill>
            <a:srgbClr val="000000">
              <a:alpha val="70000"/>
            </a:srgbClr>
          </a:solidFill>
          <a:ln w="9525">
            <a:noFill/>
            <a:miter lim="800000"/>
            <a:headEnd/>
            <a:tailEnd/>
          </a:ln>
          <a:effectLst/>
        </p:spPr>
        <p:txBody>
          <a:bodyPr wrap="square" lIns="548640" tIns="91440" bIns="91440" rtlCol="0" anchor="t" anchorCtr="0">
            <a:prstTxWarp prst="textNoShape">
              <a:avLst/>
            </a:prstTxWarp>
            <a:spAutoFit/>
          </a:bodyPr>
          <a:lstStyle>
            <a:lvl1pPr marL="0" indent="0">
              <a:buNone/>
              <a:defRPr lang="en-US" sz="1600" b="1" kern="0">
                <a:solidFill>
                  <a:schemeClr val="bg1"/>
                </a:solidFill>
              </a:defRPr>
            </a:lvl1pPr>
          </a:lstStyle>
          <a:p>
            <a:pPr marL="0" lvl="0">
              <a:lnSpc>
                <a:spcPct val="85000"/>
              </a:lnSpc>
            </a:pPr>
            <a:r>
              <a:rPr lang="en-US"/>
              <a:t>Click to edit Master text styles</a:t>
            </a:r>
          </a:p>
        </p:txBody>
      </p:sp>
      <p:sp>
        <p:nvSpPr>
          <p:cNvPr id="5" name="Footer Placeholder 1"/>
          <p:cNvSpPr txBox="1">
            <a:spLocks/>
          </p:cNvSpPr>
          <p:nvPr userDrawn="1"/>
        </p:nvSpPr>
        <p:spPr>
          <a:xfrm>
            <a:off x="457201" y="4857864"/>
            <a:ext cx="928914" cy="107722"/>
          </a:xfrm>
          <a:prstGeom prst="rect">
            <a:avLst/>
          </a:prstGeom>
        </p:spPr>
        <p:txBody>
          <a:bodyPr vert="horz" wrap="square" lIns="0" tIns="0" rIns="0" bIns="0" rtlCol="0" anchor="ctr">
            <a:spAutoFit/>
          </a:bodyPr>
          <a:lstStyle>
            <a:defPPr>
              <a:defRPr lang="en-US"/>
            </a:defPPr>
            <a:lvl1pPr marL="0" algn="l" defTabSz="914400" rtl="0" eaLnBrk="1" latinLnBrk="0" hangingPunct="1">
              <a:defRPr sz="70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 2015 Teradata</a:t>
            </a:r>
          </a:p>
        </p:txBody>
      </p:sp>
      <p:sp>
        <p:nvSpPr>
          <p:cNvPr id="1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9" name="Text Placeholder 9"/>
          <p:cNvSpPr>
            <a:spLocks noGrp="1"/>
          </p:cNvSpPr>
          <p:nvPr>
            <p:ph type="body" sz="quarter" idx="10" hasCustomPrompt="1"/>
          </p:nvPr>
        </p:nvSpPr>
        <p:spPr bwMode="gray">
          <a:xfrm>
            <a:off x="0" y="2523556"/>
            <a:ext cx="5847397" cy="996427"/>
          </a:xfrm>
          <a:solidFill>
            <a:schemeClr val="accent1">
              <a:alpha val="90000"/>
            </a:schemeClr>
          </a:solidFill>
        </p:spPr>
        <p:txBody>
          <a:bodyPr wrap="square" lIns="548640" tIns="320040" rIns="182880" bIns="320040" anchor="b" anchorCtr="0">
            <a:sp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6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2293384641"/>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9" name="TextBox 8"/>
          <p:cNvSpPr txBox="1"/>
          <p:nvPr userDrawn="1"/>
        </p:nvSpPr>
        <p:spPr>
          <a:xfrm>
            <a:off x="171052" y="4931654"/>
            <a:ext cx="115416" cy="107722"/>
          </a:xfrm>
          <a:prstGeom prst="rect">
            <a:avLst/>
          </a:prstGeom>
          <a:noFill/>
        </p:spPr>
        <p:txBody>
          <a:bodyPr wrap="none" lIns="0" tIns="0" rIns="0" bIns="0" rtlCol="0">
            <a:spAutoFit/>
          </a:bodyPr>
          <a:lstStyle/>
          <a:p>
            <a:pPr algn="r"/>
            <a:fld id="{0C8E8817-043E-4BA1-A90E-6FB9FA409362}" type="slidenum">
              <a:rPr lang="en-US" sz="700" smtClean="0">
                <a:solidFill>
                  <a:schemeClr val="bg2">
                    <a:lumMod val="75000"/>
                  </a:schemeClr>
                </a:solidFill>
              </a:rPr>
              <a:pPr algn="r"/>
              <a:t>‹#›</a:t>
            </a:fld>
            <a:endParaRPr lang="en-US" sz="700">
              <a:solidFill>
                <a:schemeClr val="bg2">
                  <a:lumMod val="75000"/>
                </a:schemeClr>
              </a:solidFill>
            </a:endParaRPr>
          </a:p>
        </p:txBody>
      </p:sp>
      <p:sp>
        <p:nvSpPr>
          <p:cNvPr id="10" name="TextBox 9"/>
          <p:cNvSpPr txBox="1"/>
          <p:nvPr userDrawn="1"/>
        </p:nvSpPr>
        <p:spPr>
          <a:xfrm>
            <a:off x="153247" y="4918131"/>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 name="Date Placeholder 2"/>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grpSp>
        <p:nvGrpSpPr>
          <p:cNvPr id="11" name="Group 4"/>
          <p:cNvGrpSpPr>
            <a:grpSpLocks noChangeAspect="1"/>
          </p:cNvGrpSpPr>
          <p:nvPr userDrawn="1"/>
        </p:nvGrpSpPr>
        <p:grpSpPr bwMode="gray">
          <a:xfrm>
            <a:off x="2742406" y="2158207"/>
            <a:ext cx="3659188" cy="827087"/>
            <a:chOff x="1728" y="1805"/>
            <a:chExt cx="2305" cy="521"/>
          </a:xfrm>
          <a:solidFill>
            <a:schemeClr val="accent1"/>
          </a:solidFill>
        </p:grpSpPr>
        <p:sp>
          <p:nvSpPr>
            <p:cNvPr id="12" name="Freeform 11"/>
            <p:cNvSpPr>
              <a:spLocks noEditPoints="1"/>
            </p:cNvSpPr>
            <p:nvPr userDrawn="1"/>
          </p:nvSpPr>
          <p:spPr bwMode="gray">
            <a:xfrm>
              <a:off x="1728" y="1805"/>
              <a:ext cx="2231" cy="521"/>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gray">
            <a:xfrm>
              <a:off x="3974" y="2210"/>
              <a:ext cx="59" cy="5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567934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End Slide">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a:xfrm>
            <a:off x="457201" y="4855464"/>
            <a:ext cx="928914" cy="107722"/>
          </a:xfrm>
          <a:prstGeom prst="rect">
            <a:avLst/>
          </a:prstGeom>
        </p:spPr>
        <p:txBody>
          <a:bodyPr/>
          <a:lstStyle/>
          <a:p>
            <a:r>
              <a:rPr lang="en-US">
                <a:solidFill>
                  <a:srgbClr val="3C3C3B"/>
                </a:solidFill>
              </a:rPr>
              <a:t>© 2015 Teradata</a:t>
            </a:r>
          </a:p>
        </p:txBody>
      </p:sp>
      <p:sp>
        <p:nvSpPr>
          <p:cNvPr id="9" name="TextBox 8"/>
          <p:cNvSpPr txBox="1"/>
          <p:nvPr userDrawn="1"/>
        </p:nvSpPr>
        <p:spPr>
          <a:xfrm>
            <a:off x="171052" y="4837176"/>
            <a:ext cx="115416" cy="107722"/>
          </a:xfrm>
          <a:prstGeom prst="rect">
            <a:avLst/>
          </a:prstGeom>
          <a:noFill/>
        </p:spPr>
        <p:txBody>
          <a:bodyPr wrap="none" lIns="0" tIns="0" rIns="0" bIns="0" rtlCol="0">
            <a:spAutoFit/>
          </a:bodyPr>
          <a:lstStyle/>
          <a:p>
            <a:pPr algn="r"/>
            <a:fld id="{0C8E8817-043E-4BA1-A90E-6FB9FA409362}" type="slidenum">
              <a:rPr lang="en-US" sz="700" smtClean="0">
                <a:solidFill>
                  <a:srgbClr val="D8D8D8">
                    <a:lumMod val="75000"/>
                  </a:srgbClr>
                </a:solidFill>
              </a:rPr>
              <a:pPr algn="r"/>
              <a:t>‹#›</a:t>
            </a:fld>
            <a:endParaRPr lang="en-US" sz="700">
              <a:solidFill>
                <a:srgbClr val="D8D8D8">
                  <a:lumMod val="75000"/>
                </a:srgbClr>
              </a:solidFill>
            </a:endParaRPr>
          </a:p>
        </p:txBody>
      </p:sp>
      <p:sp>
        <p:nvSpPr>
          <p:cNvPr id="8"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a:t>#Insert Hashtag</a:t>
            </a:r>
          </a:p>
        </p:txBody>
      </p:sp>
      <p:sp>
        <p:nvSpPr>
          <p:cNvPr id="10" name="TextBox 9"/>
          <p:cNvSpPr txBox="1"/>
          <p:nvPr userDrawn="1"/>
        </p:nvSpPr>
        <p:spPr>
          <a:xfrm>
            <a:off x="153254" y="4837176"/>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rgbClr val="D8D8D8">
                    <a:lumMod val="50000"/>
                  </a:srgbClr>
                </a:solidFill>
              </a:rPr>
              <a:pPr algn="r"/>
              <a:t>‹#›</a:t>
            </a:fld>
            <a:endParaRPr lang="en-US" sz="850">
              <a:solidFill>
                <a:srgbClr val="D8D8D8">
                  <a:lumMod val="50000"/>
                </a:srgbClr>
              </a:solidFill>
            </a:endParaRPr>
          </a:p>
        </p:txBody>
      </p:sp>
      <p:pic>
        <p:nvPicPr>
          <p:cNvPr id="14" name="Picture 13" descr="14TDPRD223_Think_Big_Logo_F2.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41528" y="895350"/>
            <a:ext cx="3459272" cy="3403658"/>
          </a:xfrm>
          <a:prstGeom prst="rect">
            <a:avLst/>
          </a:prstGeom>
        </p:spPr>
      </p:pic>
    </p:spTree>
    <p:extLst>
      <p:ext uri="{BB962C8B-B14F-4D97-AF65-F5344CB8AC3E}">
        <p14:creationId xmlns:p14="http://schemas.microsoft.com/office/powerpoint/2010/main" val="228515364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800600" y="1158875"/>
            <a:ext cx="3886200" cy="3397250"/>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800600" y="198882"/>
            <a:ext cx="3886200" cy="669481"/>
          </a:xfrm>
          <a:prstGeom prst="rect">
            <a:avLst/>
          </a:prstGeom>
        </p:spPr>
        <p:txBody>
          <a:bodyPr/>
          <a:lstStyle>
            <a:lvl1pPr>
              <a:defRPr/>
            </a:lvl1pPr>
          </a:lstStyle>
          <a:p>
            <a:r>
              <a:rPr lang="en-US"/>
              <a:t>Click to Edit Master </a:t>
            </a:r>
            <a:br>
              <a:rPr lang="en-US"/>
            </a:br>
            <a:r>
              <a:rPr lang="en-US"/>
              <a:t>Title Style</a:t>
            </a:r>
          </a:p>
        </p:txBody>
      </p:sp>
      <p:sp>
        <p:nvSpPr>
          <p:cNvPr id="6" name="Rectangle 5"/>
          <p:cNvSpPr/>
          <p:nvPr userDrawn="1"/>
        </p:nvSpPr>
        <p:spPr>
          <a:xfrm>
            <a:off x="99060" y="4892040"/>
            <a:ext cx="236220" cy="177165"/>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5" name="Picture Placeholder 4"/>
          <p:cNvSpPr>
            <a:spLocks noGrp="1"/>
          </p:cNvSpPr>
          <p:nvPr>
            <p:ph type="pic" sz="quarter" idx="13"/>
          </p:nvPr>
        </p:nvSpPr>
        <p:spPr>
          <a:xfrm>
            <a:off x="0" y="0"/>
            <a:ext cx="4343400"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4"/>
          </p:nvPr>
        </p:nvSpPr>
        <p:spPr/>
        <p:txBody>
          <a:bodyPr/>
          <a:lstStyle/>
          <a:p>
            <a:r>
              <a:rPr lang="en-US"/>
              <a:t>© 2017 Teradata</a:t>
            </a:r>
          </a:p>
        </p:txBody>
      </p:sp>
      <p:sp>
        <p:nvSpPr>
          <p:cNvPr id="4" name="Footer Placeholder 3"/>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338731871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893928"/>
            <a:ext cx="8229600" cy="3662198"/>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57200" y="161925"/>
            <a:ext cx="8229600" cy="568230"/>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2852579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Imag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4800600" y="1150938"/>
            <a:ext cx="3886200" cy="3248664"/>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62167"/>
            <a:ext cx="3886200" cy="3593959"/>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29812"/>
            <a:ext cx="8229600" cy="586695"/>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7"/>
          </p:nvPr>
        </p:nvSpPr>
        <p:spPr/>
        <p:txBody>
          <a:bodyPr/>
          <a:lstStyle/>
          <a:p>
            <a:r>
              <a:rPr lang="en-US"/>
              <a:t>© 2017 Teradata</a:t>
            </a:r>
          </a:p>
        </p:txBody>
      </p:sp>
      <p:sp>
        <p:nvSpPr>
          <p:cNvPr id="5" name="Footer Placeholder 4"/>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133219618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044053"/>
            <a:ext cx="3886200" cy="351207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idx="1"/>
          </p:nvPr>
        </p:nvSpPr>
        <p:spPr bwMode="gray">
          <a:xfrm>
            <a:off x="457200" y="1044054"/>
            <a:ext cx="38862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40422"/>
            <a:ext cx="8229600" cy="657732"/>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8"/>
          </p:nvPr>
        </p:nvSpPr>
        <p:spPr/>
        <p:txBody>
          <a:bodyPr/>
          <a:lstStyle/>
          <a:p>
            <a:r>
              <a:rPr lang="en-US"/>
              <a:t>© 2017 Teradata</a:t>
            </a:r>
          </a:p>
        </p:txBody>
      </p:sp>
      <p:sp>
        <p:nvSpPr>
          <p:cNvPr id="4" name="Footer Placeholder 3"/>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4238924616"/>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p:cNvSpPr>
            <a:spLocks noGrp="1"/>
          </p:cNvSpPr>
          <p:nvPr>
            <p:ph idx="11"/>
          </p:nvPr>
        </p:nvSpPr>
        <p:spPr bwMode="gray">
          <a:xfrm>
            <a:off x="33528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2"/>
          </p:nvPr>
        </p:nvSpPr>
        <p:spPr bwMode="gray">
          <a:xfrm>
            <a:off x="62484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16"/>
          <p:cNvSpPr>
            <a:spLocks noGrp="1"/>
          </p:cNvSpPr>
          <p:nvPr>
            <p:ph type="title" hasCustomPrompt="1"/>
          </p:nvPr>
        </p:nvSpPr>
        <p:spPr bwMode="gray">
          <a:xfrm>
            <a:off x="457200" y="161926"/>
            <a:ext cx="8229600" cy="636228"/>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3"/>
          </p:nvPr>
        </p:nvSpPr>
        <p:spPr/>
        <p:txBody>
          <a:bodyPr/>
          <a:lstStyle/>
          <a:p>
            <a:r>
              <a:rPr lang="en-US"/>
              <a:t>© 2017 Teradata</a:t>
            </a:r>
          </a:p>
        </p:txBody>
      </p:sp>
      <p:sp>
        <p:nvSpPr>
          <p:cNvPr id="5" name="Footer Placeholder 4"/>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120800298"/>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Lef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258796" y="1158875"/>
            <a:ext cx="2438400" cy="3195090"/>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75815"/>
            <a:ext cx="5334000" cy="358031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4"/>
            <a:ext cx="8229600" cy="628293"/>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7"/>
          </p:nvPr>
        </p:nvSpPr>
        <p:spPr/>
        <p:txBody>
          <a:bodyPr/>
          <a:lstStyle/>
          <a:p>
            <a:r>
              <a:rPr lang="en-US"/>
              <a:t>© 2017 Teradata</a:t>
            </a:r>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56744195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Righ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457200" y="1145284"/>
            <a:ext cx="2438400" cy="3210015"/>
          </a:xfrm>
        </p:spPr>
        <p:txBody>
          <a:bodyPr/>
          <a:lstStyle/>
          <a:p>
            <a:r>
              <a:rPr lang="en-US"/>
              <a:t>Drag picture to placeholder or click icon to add</a:t>
            </a:r>
          </a:p>
        </p:txBody>
      </p:sp>
      <p:sp>
        <p:nvSpPr>
          <p:cNvPr id="15" name="Content Placeholder 2"/>
          <p:cNvSpPr>
            <a:spLocks noGrp="1"/>
          </p:cNvSpPr>
          <p:nvPr>
            <p:ph idx="12"/>
          </p:nvPr>
        </p:nvSpPr>
        <p:spPr bwMode="gray">
          <a:xfrm>
            <a:off x="3352800" y="982639"/>
            <a:ext cx="5334000" cy="3573486"/>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5"/>
            <a:ext cx="8229600" cy="622637"/>
          </a:xfrm>
          <a:prstGeom prst="rect">
            <a:avLst/>
          </a:prstGeom>
        </p:spPr>
        <p:txBody>
          <a:bodyPr anchor="b" anchorCtr="0"/>
          <a:lstStyle>
            <a:lvl1pPr>
              <a:defRPr/>
            </a:lvl1pPr>
          </a:lstStyle>
          <a:p>
            <a:r>
              <a:rPr lang="en-US"/>
              <a:t>Click to Edit Master Title Style</a:t>
            </a:r>
          </a:p>
        </p:txBody>
      </p:sp>
      <p:sp>
        <p:nvSpPr>
          <p:cNvPr id="3" name="Date Placeholder 2"/>
          <p:cNvSpPr>
            <a:spLocks noGrp="1"/>
          </p:cNvSpPr>
          <p:nvPr>
            <p:ph type="dt" sz="half" idx="17"/>
          </p:nvPr>
        </p:nvSpPr>
        <p:spPr/>
        <p:txBody>
          <a:bodyPr/>
          <a:lstStyle/>
          <a:p>
            <a:r>
              <a:rPr lang="en-US"/>
              <a:t>© 2017 Teradata</a:t>
            </a:r>
          </a:p>
        </p:txBody>
      </p:sp>
      <p:sp>
        <p:nvSpPr>
          <p:cNvPr id="4" name="Footer Placeholder 3"/>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37137055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21603"/>
            <a:ext cx="8229600" cy="3634523"/>
          </a:xfrm>
          <a:prstGeom prst="rect">
            <a:avLst/>
          </a:prstGeom>
        </p:spPr>
        <p:txBody>
          <a:bodyPr vert="horz" lIns="0" tIns="0" rIns="0" bIns="0" rtlCol="0">
            <a:noAutofit/>
          </a:bodyPr>
          <a:lstStyle/>
          <a:p>
            <a:pPr lvl="0"/>
            <a:r>
              <a:rPr lang="en-US"/>
              <a:t>Click to edit Master text styles: Standard bullet</a:t>
            </a:r>
          </a:p>
          <a:p>
            <a:pPr lvl="1"/>
            <a:r>
              <a:rPr lang="en-US"/>
              <a:t>Second level: Sub bullet</a:t>
            </a:r>
          </a:p>
          <a:p>
            <a:pPr lvl="2"/>
            <a:r>
              <a:rPr lang="en-US"/>
              <a:t>Third level: Tertiary bullet</a:t>
            </a:r>
          </a:p>
          <a:p>
            <a:pPr lvl="3"/>
            <a:r>
              <a:rPr lang="en-US"/>
              <a:t>Fourth level: Body copy</a:t>
            </a:r>
          </a:p>
          <a:p>
            <a:pPr lvl="4"/>
            <a:r>
              <a:rPr lang="en-US"/>
              <a:t>Fifth level: Main Heading</a:t>
            </a:r>
          </a:p>
          <a:p>
            <a:pPr lvl="5"/>
            <a:r>
              <a:rPr lang="en-US"/>
              <a:t>Sixth level: Subheading</a:t>
            </a:r>
          </a:p>
          <a:p>
            <a:pPr lvl="6"/>
            <a:r>
              <a:rPr lang="en-US"/>
              <a:t>Seventh level: Tertiary heading</a:t>
            </a:r>
          </a:p>
          <a:p>
            <a:pPr lvl="7"/>
            <a:r>
              <a:rPr lang="en-US"/>
              <a:t>Eighth level: Numbered lists</a:t>
            </a:r>
          </a:p>
          <a:p>
            <a:pPr lvl="8"/>
            <a:r>
              <a:rPr lang="en-US"/>
              <a:t>Ninth level: Source</a:t>
            </a:r>
          </a:p>
        </p:txBody>
      </p:sp>
      <p:grpSp>
        <p:nvGrpSpPr>
          <p:cNvPr id="21" name="Group 20" hidden="1"/>
          <p:cNvGrpSpPr/>
          <p:nvPr/>
        </p:nvGrpSpPr>
        <p:grpSpPr>
          <a:xfrm>
            <a:off x="0" y="0"/>
            <a:ext cx="9144000" cy="5143500"/>
            <a:chOff x="0" y="0"/>
            <a:chExt cx="9144000" cy="6858000"/>
          </a:xfrm>
        </p:grpSpPr>
        <p:grpSp>
          <p:nvGrpSpPr>
            <p:cNvPr id="7" name="Group 6"/>
            <p:cNvGrpSpPr/>
            <p:nvPr userDrawn="1"/>
          </p:nvGrpSpPr>
          <p:grpSpPr>
            <a:xfrm>
              <a:off x="0" y="0"/>
              <a:ext cx="9144000" cy="6858000"/>
              <a:chOff x="0" y="0"/>
              <a:chExt cx="9144000" cy="6858000"/>
            </a:xfrm>
          </p:grpSpPr>
          <p:sp>
            <p:nvSpPr>
              <p:cNvPr id="8" name="Rectangle 7"/>
              <p:cNvSpPr>
                <a:spLocks noChangeAspect="1"/>
              </p:cNvSpPr>
              <p:nvPr/>
            </p:nvSpPr>
            <p:spPr>
              <a:xfrm>
                <a:off x="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868680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868680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868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4572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4008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userDrawn="1"/>
          </p:nvCxnSpPr>
          <p:spPr>
            <a:xfrm>
              <a:off x="457200" y="1802847"/>
              <a:ext cx="82296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153247" y="4918131"/>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5" name="Title Placeholder 1"/>
          <p:cNvSpPr>
            <a:spLocks noGrp="1"/>
          </p:cNvSpPr>
          <p:nvPr>
            <p:ph type="title"/>
          </p:nvPr>
        </p:nvSpPr>
        <p:spPr>
          <a:xfrm>
            <a:off x="457200" y="165100"/>
            <a:ext cx="8229600" cy="578703"/>
          </a:xfrm>
          <a:prstGeom prst="rect">
            <a:avLst/>
          </a:prstGeom>
        </p:spPr>
        <p:txBody>
          <a:bodyPr vert="horz" lIns="0" tIns="0" rIns="0" bIns="0" rtlCol="0" anchor="b" anchorCtr="0">
            <a:noAutofit/>
          </a:bodyPr>
          <a:lstStyle/>
          <a:p>
            <a:r>
              <a:rPr lang="en-US"/>
              <a:t>Click to edit Master title style</a:t>
            </a:r>
          </a:p>
        </p:txBody>
      </p:sp>
      <p:sp>
        <p:nvSpPr>
          <p:cNvPr id="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4"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pic>
        <p:nvPicPr>
          <p:cNvPr id="25" name="Picture 24" descr="14TDPRD223_Think_Big_Logo_F2.png"/>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8650979" y="4663439"/>
            <a:ext cx="474733" cy="467101"/>
          </a:xfrm>
          <a:prstGeom prst="rect">
            <a:avLst/>
          </a:prstGeom>
        </p:spPr>
      </p:pic>
    </p:spTree>
    <p:extLst>
      <p:ext uri="{BB962C8B-B14F-4D97-AF65-F5344CB8AC3E}">
        <p14:creationId xmlns:p14="http://schemas.microsoft.com/office/powerpoint/2010/main" val="2126467470"/>
      </p:ext>
    </p:extLst>
  </p:cSld>
  <p:clrMap bg1="lt1" tx1="dk1" bg2="lt2" tx2="dk2" accent1="accent1" accent2="accent2" accent3="accent3" accent4="accent4" accent5="accent5" accent6="accent6" hlink="hlink" folHlink="folHlink"/>
  <p:sldLayoutIdLst>
    <p:sldLayoutId id="2147483673" r:id="rId1"/>
    <p:sldLayoutId id="2147483712" r:id="rId2"/>
    <p:sldLayoutId id="2147483667" r:id="rId3"/>
    <p:sldLayoutId id="2147483650" r:id="rId4"/>
    <p:sldLayoutId id="2147483658" r:id="rId5"/>
    <p:sldLayoutId id="2147483709" r:id="rId6"/>
    <p:sldLayoutId id="2147483659" r:id="rId7"/>
    <p:sldLayoutId id="2147483662" r:id="rId8"/>
    <p:sldLayoutId id="2147483663" r:id="rId9"/>
    <p:sldLayoutId id="2147483654" r:id="rId10"/>
    <p:sldLayoutId id="2147483715" r:id="rId11"/>
    <p:sldLayoutId id="2147483655" r:id="rId12"/>
    <p:sldLayoutId id="2147483716" r:id="rId13"/>
    <p:sldLayoutId id="2147483719" r:id="rId14"/>
    <p:sldLayoutId id="2147483670" r:id="rId15"/>
    <p:sldLayoutId id="2147483710" r:id="rId16"/>
    <p:sldLayoutId id="2147483660" r:id="rId17"/>
    <p:sldLayoutId id="2147483720" r:id="rId18"/>
    <p:sldLayoutId id="2147483714" r:id="rId19"/>
    <p:sldLayoutId id="2147483661" r:id="rId20"/>
    <p:sldLayoutId id="2147483725" r:id="rId21"/>
  </p:sldLayoutIdLst>
  <p:transition spd="med">
    <p:fade/>
  </p:transition>
  <p:hf sldNum="0" hdr="0" ftr="0"/>
  <p:txStyles>
    <p:titleStyle>
      <a:lvl1pPr algn="l" defTabSz="914400" rtl="0" eaLnBrk="1" latinLnBrk="0" hangingPunct="1">
        <a:lnSpc>
          <a:spcPct val="95000"/>
        </a:lnSpc>
        <a:spcBef>
          <a:spcPct val="0"/>
        </a:spcBef>
        <a:buNone/>
        <a:defRPr sz="2200" b="1" kern="1200" baseline="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crdownload"/><Relationship Id="rId4" Type="http://schemas.openxmlformats.org/officeDocument/2006/relationships/image" Target="../media/image6.tiff"/><Relationship Id="rId5" Type="http://schemas.openxmlformats.org/officeDocument/2006/relationships/image" Target="../media/image5.tiff"/><Relationship Id="rId6" Type="http://schemas.openxmlformats.org/officeDocument/2006/relationships/image" Target="../media/image4.tiff"/><Relationship Id="rId7" Type="http://schemas.openxmlformats.org/officeDocument/2006/relationships/image" Target="../media/image9.png"/><Relationship Id="rId8" Type="http://schemas.openxmlformats.org/officeDocument/2006/relationships/image" Target="../media/image8.tiff"/><Relationship Id="rId9" Type="http://schemas.openxmlformats.org/officeDocument/2006/relationships/image" Target="../media/image7.png"/><Relationship Id="rId10" Type="http://schemas.openxmlformats.org/officeDocument/2006/relationships/image" Target="../media/image10.tiff"/><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1.tiff"/></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crdownload"/></Relationships>
</file>

<file path=ppt/slides/_rels/slide4.xml.rels><?xml version="1.0" encoding="UTF-8" standalone="yes"?>
<Relationships xmlns="http://schemas.openxmlformats.org/package/2006/relationships"><Relationship Id="rId3" Type="http://schemas.openxmlformats.org/officeDocument/2006/relationships/image" Target="../media/image3.crdownload"/><Relationship Id="rId4" Type="http://schemas.openxmlformats.org/officeDocument/2006/relationships/image" Target="../media/image4.tiff"/><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3.crdownload"/><Relationship Id="rId4" Type="http://schemas.openxmlformats.org/officeDocument/2006/relationships/image" Target="../media/image5.tiff"/><Relationship Id="rId5" Type="http://schemas.openxmlformats.org/officeDocument/2006/relationships/image" Target="../media/image4.tiff"/><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3.crdownload"/><Relationship Id="rId4" Type="http://schemas.openxmlformats.org/officeDocument/2006/relationships/image" Target="../media/image6.tiff"/><Relationship Id="rId5" Type="http://schemas.openxmlformats.org/officeDocument/2006/relationships/image" Target="../media/image5.tiff"/><Relationship Id="rId6" Type="http://schemas.openxmlformats.org/officeDocument/2006/relationships/image" Target="../media/image4.tiff"/><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3.crdownload"/><Relationship Id="rId4" Type="http://schemas.openxmlformats.org/officeDocument/2006/relationships/image" Target="../media/image6.tiff"/><Relationship Id="rId5" Type="http://schemas.openxmlformats.org/officeDocument/2006/relationships/image" Target="../media/image5.tiff"/><Relationship Id="rId6" Type="http://schemas.openxmlformats.org/officeDocument/2006/relationships/image" Target="../media/image4.tiff"/><Relationship Id="rId7"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3.crdownload"/><Relationship Id="rId4" Type="http://schemas.openxmlformats.org/officeDocument/2006/relationships/image" Target="../media/image6.tiff"/><Relationship Id="rId5" Type="http://schemas.openxmlformats.org/officeDocument/2006/relationships/image" Target="../media/image5.tiff"/><Relationship Id="rId6" Type="http://schemas.openxmlformats.org/officeDocument/2006/relationships/image" Target="../media/image4.tiff"/><Relationship Id="rId7" Type="http://schemas.openxmlformats.org/officeDocument/2006/relationships/image" Target="../media/image8.tiff"/><Relationship Id="rId8"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3.crdownload"/><Relationship Id="rId4" Type="http://schemas.openxmlformats.org/officeDocument/2006/relationships/image" Target="../media/image6.tiff"/><Relationship Id="rId5" Type="http://schemas.openxmlformats.org/officeDocument/2006/relationships/image" Target="../media/image5.tiff"/><Relationship Id="rId6" Type="http://schemas.openxmlformats.org/officeDocument/2006/relationships/image" Target="../media/image4.tiff"/><Relationship Id="rId7" Type="http://schemas.openxmlformats.org/officeDocument/2006/relationships/image" Target="../media/image8.tiff"/><Relationship Id="rId8" Type="http://schemas.openxmlformats.org/officeDocument/2006/relationships/image" Target="../media/image7.png"/><Relationship Id="rId9" Type="http://schemas.openxmlformats.org/officeDocument/2006/relationships/image" Target="../media/image9.png"/><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2"/>
          </p:nvPr>
        </p:nvPicPr>
        <p:blipFill>
          <a:blip r:embed="rId2" cstate="hqprint">
            <a:extLst>
              <a:ext uri="{28A0092B-C50C-407E-A947-70E740481C1C}">
                <a14:useLocalDpi xmlns:a14="http://schemas.microsoft.com/office/drawing/2010/main"/>
              </a:ext>
            </a:extLst>
          </a:blip>
          <a:srcRect/>
          <a:stretch>
            <a:fillRect/>
          </a:stretch>
        </p:blipFill>
        <p:spPr>
          <a:xfrm>
            <a:off x="0" y="257961"/>
            <a:ext cx="9153549" cy="4344810"/>
          </a:xfrm>
        </p:spPr>
      </p:pic>
      <p:sp>
        <p:nvSpPr>
          <p:cNvPr id="7" name="Text Placeholder 6"/>
          <p:cNvSpPr>
            <a:spLocks noGrp="1"/>
          </p:cNvSpPr>
          <p:nvPr>
            <p:ph type="body" sz="quarter" idx="11"/>
          </p:nvPr>
        </p:nvSpPr>
        <p:spPr>
          <a:xfrm>
            <a:off x="1" y="3715529"/>
            <a:ext cx="6945086" cy="418576"/>
          </a:xfrm>
        </p:spPr>
        <p:txBody>
          <a:bodyPr/>
          <a:lstStyle/>
          <a:p>
            <a:r>
              <a:rPr lang="en-US" dirty="0" smtClean="0"/>
              <a:t>Beyond Search</a:t>
            </a:r>
            <a:endParaRPr lang="en-US" dirty="0"/>
          </a:p>
        </p:txBody>
      </p:sp>
      <p:sp>
        <p:nvSpPr>
          <p:cNvPr id="6" name="Text Placeholder 5"/>
          <p:cNvSpPr>
            <a:spLocks noGrp="1"/>
          </p:cNvSpPr>
          <p:nvPr>
            <p:ph type="body" sz="quarter" idx="10"/>
          </p:nvPr>
        </p:nvSpPr>
        <p:spPr>
          <a:xfrm>
            <a:off x="0" y="2142170"/>
            <a:ext cx="5847397" cy="1377813"/>
          </a:xfrm>
        </p:spPr>
        <p:txBody>
          <a:bodyPr/>
          <a:lstStyle/>
          <a:p>
            <a:r>
              <a:rPr lang="en-US" dirty="0" smtClean="0"/>
              <a:t>Recommendation Systems </a:t>
            </a:r>
          </a:p>
          <a:p>
            <a:r>
              <a:rPr lang="en-US" dirty="0" smtClean="0"/>
              <a:t>Wide &amp; Deep</a:t>
            </a:r>
            <a:endParaRPr lang="en-US" dirty="0"/>
          </a:p>
        </p:txBody>
      </p:sp>
      <p:sp>
        <p:nvSpPr>
          <p:cNvPr id="8" name="TextBox 7"/>
          <p:cNvSpPr txBox="1"/>
          <p:nvPr/>
        </p:nvSpPr>
        <p:spPr>
          <a:xfrm>
            <a:off x="4842934" y="465356"/>
            <a:ext cx="4196026" cy="739690"/>
          </a:xfrm>
          <a:prstGeom prst="rect">
            <a:avLst/>
          </a:prstGeom>
          <a:noFill/>
        </p:spPr>
        <p:txBody>
          <a:bodyPr wrap="square" rtlCol="0">
            <a:spAutoFit/>
          </a:bodyPr>
          <a:lstStyle/>
          <a:p>
            <a:pPr algn="r">
              <a:lnSpc>
                <a:spcPct val="95000"/>
              </a:lnSpc>
              <a:spcBef>
                <a:spcPts val="400"/>
              </a:spcBef>
            </a:pPr>
            <a:r>
              <a:rPr lang="en-US" sz="1200" b="1">
                <a:solidFill>
                  <a:schemeClr val="bg1"/>
                </a:solidFill>
              </a:rPr>
              <a:t>Mo Patel</a:t>
            </a:r>
          </a:p>
          <a:p>
            <a:pPr algn="r">
              <a:lnSpc>
                <a:spcPct val="120000"/>
              </a:lnSpc>
              <a:spcBef>
                <a:spcPts val="400"/>
              </a:spcBef>
            </a:pPr>
            <a:r>
              <a:rPr lang="en-US" sz="1000">
                <a:solidFill>
                  <a:schemeClr val="bg1"/>
                </a:solidFill>
              </a:rPr>
              <a:t>Director, Artificial Intelligence</a:t>
            </a:r>
          </a:p>
          <a:p>
            <a:pPr algn="r">
              <a:lnSpc>
                <a:spcPct val="120000"/>
              </a:lnSpc>
              <a:spcBef>
                <a:spcPts val="400"/>
              </a:spcBef>
            </a:pPr>
            <a:r>
              <a:rPr lang="en-US" sz="1000">
                <a:solidFill>
                  <a:schemeClr val="bg1"/>
                </a:solidFill>
              </a:rPr>
              <a:t>Think Big Analytics</a:t>
            </a:r>
          </a:p>
        </p:txBody>
      </p:sp>
    </p:spTree>
    <p:extLst>
      <p:ext uri="{BB962C8B-B14F-4D97-AF65-F5344CB8AC3E}">
        <p14:creationId xmlns:p14="http://schemas.microsoft.com/office/powerpoint/2010/main" val="17297010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0098" y="-859398"/>
            <a:ext cx="12265063" cy="8176708"/>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smtClean="0">
                <a:ln/>
                <a:solidFill>
                  <a:schemeClr val="accent3"/>
                </a:solidFill>
              </a:rPr>
              <a:t>Recommendation Systems</a:t>
            </a:r>
            <a:br>
              <a:rPr lang="en-US" dirty="0" smtClean="0">
                <a:ln/>
                <a:solidFill>
                  <a:schemeClr val="accent3"/>
                </a:solidFill>
              </a:rPr>
            </a:br>
            <a:r>
              <a:rPr lang="en-US" dirty="0" smtClean="0">
                <a:ln/>
                <a:solidFill>
                  <a:schemeClr val="accent3"/>
                </a:solidFill>
              </a:rPr>
              <a:t>A brief history</a:t>
            </a:r>
            <a:endParaRPr lang="en-US" dirty="0">
              <a:ln/>
              <a:solidFill>
                <a:schemeClr val="accent3"/>
              </a:solidFill>
            </a:endParaRP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1" name="Picture 10"/>
          <p:cNvPicPr>
            <a:picLocks noChangeAspect="1"/>
          </p:cNvPicPr>
          <p:nvPr/>
        </p:nvPicPr>
        <p:blipFill>
          <a:blip r:embed="rId4"/>
          <a:stretch>
            <a:fillRect/>
          </a:stretch>
        </p:blipFill>
        <p:spPr>
          <a:xfrm>
            <a:off x="2653704" y="2754414"/>
            <a:ext cx="1342687" cy="1206320"/>
          </a:xfrm>
          <a:prstGeom prst="rect">
            <a:avLst/>
          </a:prstGeom>
        </p:spPr>
      </p:pic>
      <p:pic>
        <p:nvPicPr>
          <p:cNvPr id="12" name="Picture 11"/>
          <p:cNvPicPr>
            <a:picLocks noChangeAspect="1"/>
          </p:cNvPicPr>
          <p:nvPr/>
        </p:nvPicPr>
        <p:blipFill>
          <a:blip r:embed="rId5"/>
          <a:stretch>
            <a:fillRect/>
          </a:stretch>
        </p:blipFill>
        <p:spPr>
          <a:xfrm>
            <a:off x="1015688" y="2735146"/>
            <a:ext cx="1735102" cy="1225588"/>
          </a:xfrm>
          <a:prstGeom prst="rect">
            <a:avLst/>
          </a:prstGeom>
        </p:spPr>
      </p:pic>
      <p:pic>
        <p:nvPicPr>
          <p:cNvPr id="13" name="Picture 12"/>
          <p:cNvPicPr>
            <a:picLocks noChangeAspect="1"/>
          </p:cNvPicPr>
          <p:nvPr/>
        </p:nvPicPr>
        <p:blipFill>
          <a:blip r:embed="rId6"/>
          <a:stretch>
            <a:fillRect/>
          </a:stretch>
        </p:blipFill>
        <p:spPr>
          <a:xfrm>
            <a:off x="-422826" y="2735145"/>
            <a:ext cx="1913025" cy="127535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90202" y="2641505"/>
            <a:ext cx="2736270" cy="1427944"/>
          </a:xfrm>
          <a:prstGeom prst="rect">
            <a:avLst/>
          </a:prstGeom>
        </p:spPr>
      </p:pic>
      <p:pic>
        <p:nvPicPr>
          <p:cNvPr id="2" name="Picture 1"/>
          <p:cNvPicPr>
            <a:picLocks noChangeAspect="1"/>
          </p:cNvPicPr>
          <p:nvPr/>
        </p:nvPicPr>
        <p:blipFill>
          <a:blip r:embed="rId8"/>
          <a:stretch>
            <a:fillRect/>
          </a:stretch>
        </p:blipFill>
        <p:spPr>
          <a:xfrm>
            <a:off x="3808854" y="2263616"/>
            <a:ext cx="4193865" cy="538924"/>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6391" y="2735145"/>
            <a:ext cx="1400686" cy="1256081"/>
          </a:xfrm>
          <a:prstGeom prst="rect">
            <a:avLst/>
          </a:prstGeom>
        </p:spPr>
      </p:pic>
      <p:pic>
        <p:nvPicPr>
          <p:cNvPr id="6" name="Picture 5"/>
          <p:cNvPicPr>
            <a:picLocks noChangeAspect="1"/>
          </p:cNvPicPr>
          <p:nvPr/>
        </p:nvPicPr>
        <p:blipFill>
          <a:blip r:embed="rId10"/>
          <a:stretch>
            <a:fillRect/>
          </a:stretch>
        </p:blipFill>
        <p:spPr>
          <a:xfrm>
            <a:off x="2884010" y="3553848"/>
            <a:ext cx="2817490" cy="1031201"/>
          </a:xfrm>
          <a:prstGeom prst="rect">
            <a:avLst/>
          </a:prstGeom>
        </p:spPr>
      </p:pic>
    </p:spTree>
    <p:extLst>
      <p:ext uri="{BB962C8B-B14F-4D97-AF65-F5344CB8AC3E}">
        <p14:creationId xmlns:p14="http://schemas.microsoft.com/office/powerpoint/2010/main" val="565227892"/>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Netflix:  2/3 of the movies watched are recommended</a:t>
            </a:r>
          </a:p>
          <a:p>
            <a:r>
              <a:rPr lang="en-US" dirty="0" smtClean="0"/>
              <a:t>Google News: recommendations generate 38% more </a:t>
            </a:r>
            <a:r>
              <a:rPr lang="en-US" dirty="0" err="1" smtClean="0"/>
              <a:t>clickthrough</a:t>
            </a:r>
            <a:endParaRPr lang="en-US" dirty="0" smtClean="0"/>
          </a:p>
          <a:p>
            <a:r>
              <a:rPr lang="en-US" dirty="0" smtClean="0"/>
              <a:t>Amazon:  35% sales from recommendations</a:t>
            </a:r>
          </a:p>
          <a:p>
            <a:r>
              <a:rPr lang="en-US" dirty="0" err="1" smtClean="0"/>
              <a:t>Choicestream</a:t>
            </a:r>
            <a:r>
              <a:rPr lang="en-US" dirty="0" smtClean="0"/>
              <a:t>: 28% of people would buy more music if they found what they liked.</a:t>
            </a:r>
            <a:endParaRPr lang="en-US" dirty="0"/>
          </a:p>
          <a:p>
            <a:endParaRPr lang="en-US" dirty="0" smtClean="0"/>
          </a:p>
          <a:p>
            <a:pPr marL="0" indent="0">
              <a:buNone/>
            </a:pPr>
            <a:r>
              <a:rPr lang="en-US" sz="1300" dirty="0" smtClean="0"/>
              <a:t>source: Recommender Systems (Machine Learning Summer School 2014 @ CMU</a:t>
            </a:r>
          </a:p>
          <a:p>
            <a:pPr marL="0" indent="0">
              <a:buNone/>
            </a:pPr>
            <a:r>
              <a:rPr lang="en-US" sz="1300" dirty="0"/>
              <a:t>https://</a:t>
            </a:r>
            <a:r>
              <a:rPr lang="en-US" sz="1300" dirty="0" err="1" smtClean="0"/>
              <a:t>www.slideshare.net</a:t>
            </a:r>
            <a:r>
              <a:rPr lang="en-US" sz="1300" dirty="0" smtClean="0"/>
              <a:t>/</a:t>
            </a:r>
            <a:r>
              <a:rPr lang="en-US" sz="1300" dirty="0" err="1" smtClean="0"/>
              <a:t>xamat</a:t>
            </a:r>
            <a:r>
              <a:rPr lang="en-US" sz="1300" dirty="0" smtClean="0"/>
              <a:t>/recommender-systems-machine-learning-summer-school-2014-cmu</a:t>
            </a:r>
            <a:endParaRPr lang="en-US" sz="1300" dirty="0"/>
          </a:p>
        </p:txBody>
      </p:sp>
      <p:sp>
        <p:nvSpPr>
          <p:cNvPr id="3" name="Title 2"/>
          <p:cNvSpPr>
            <a:spLocks noGrp="1"/>
          </p:cNvSpPr>
          <p:nvPr>
            <p:ph type="title"/>
          </p:nvPr>
        </p:nvSpPr>
        <p:spPr/>
        <p:txBody>
          <a:bodyPr/>
          <a:lstStyle/>
          <a:p>
            <a:r>
              <a:rPr lang="en-US" dirty="0" smtClean="0"/>
              <a:t>The value of recommendations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723584353"/>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Collect data -&gt; explicit/implicit/hybrid feedback </a:t>
            </a:r>
          </a:p>
          <a:p>
            <a:r>
              <a:rPr lang="en-US" dirty="0" smtClean="0"/>
              <a:t>Learning phase -&gt; prediction recommendation</a:t>
            </a:r>
          </a:p>
          <a:p>
            <a:r>
              <a:rPr lang="en-US" dirty="0" smtClean="0"/>
              <a:t>Filtering</a:t>
            </a:r>
          </a:p>
          <a:p>
            <a:pPr lvl="1"/>
            <a:r>
              <a:rPr lang="en-US" dirty="0" smtClean="0"/>
              <a:t>Content based</a:t>
            </a:r>
          </a:p>
          <a:p>
            <a:pPr lvl="1"/>
            <a:r>
              <a:rPr lang="en-US" dirty="0" smtClean="0"/>
              <a:t>Collaborative</a:t>
            </a:r>
          </a:p>
          <a:p>
            <a:pPr lvl="1"/>
            <a:r>
              <a:rPr lang="en-US" dirty="0" smtClean="0"/>
              <a:t>Hybrid</a:t>
            </a:r>
          </a:p>
          <a:p>
            <a:endParaRPr lang="en-US" dirty="0" smtClean="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t>
            </a:r>
            <a:r>
              <a:rPr lang="en-US" dirty="0" smtClean="0"/>
              <a:t>approaches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250599409"/>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Collect data -&gt; explicit/implicit/hybrid feedback </a:t>
            </a:r>
          </a:p>
          <a:p>
            <a:endParaRPr lang="en-US" dirty="0" smtClean="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t>
            </a:r>
            <a:r>
              <a:rPr lang="en-US" dirty="0" smtClean="0"/>
              <a:t>approaches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grpSp>
        <p:nvGrpSpPr>
          <p:cNvPr id="5" name="Group 4"/>
          <p:cNvGrpSpPr/>
          <p:nvPr/>
        </p:nvGrpSpPr>
        <p:grpSpPr>
          <a:xfrm>
            <a:off x="1773799" y="1368162"/>
            <a:ext cx="2536944" cy="1980055"/>
            <a:chOff x="2136775" y="391885"/>
            <a:chExt cx="1843959" cy="2092347"/>
          </a:xfrm>
        </p:grpSpPr>
        <p:sp>
          <p:nvSpPr>
            <p:cNvPr id="6" name="Rounded Rectangle 5"/>
            <p:cNvSpPr/>
            <p:nvPr/>
          </p:nvSpPr>
          <p:spPr>
            <a:xfrm>
              <a:off x="2571320" y="391885"/>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smtClean="0"/>
                <a:t>information collection phase</a:t>
              </a:r>
            </a:p>
          </p:txBody>
        </p:sp>
        <p:sp>
          <p:nvSpPr>
            <p:cNvPr id="7" name="Rounded Rectangle 6"/>
            <p:cNvSpPr/>
            <p:nvPr/>
          </p:nvSpPr>
          <p:spPr>
            <a:xfrm>
              <a:off x="2564445" y="1187114"/>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smtClean="0"/>
                <a:t>learning phase</a:t>
              </a:r>
            </a:p>
          </p:txBody>
        </p:sp>
        <p:sp>
          <p:nvSpPr>
            <p:cNvPr id="8" name="Rounded Rectangle 7"/>
            <p:cNvSpPr/>
            <p:nvPr/>
          </p:nvSpPr>
          <p:spPr>
            <a:xfrm>
              <a:off x="2564445" y="1982343"/>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smtClean="0"/>
                <a:t>prediction/</a:t>
              </a:r>
            </a:p>
            <a:p>
              <a:pPr algn="ctr"/>
              <a:r>
                <a:rPr lang="en-US" sz="800" kern="0" dirty="0" smtClean="0"/>
                <a:t>recommendation </a:t>
              </a:r>
            </a:p>
            <a:p>
              <a:pPr algn="ctr"/>
              <a:r>
                <a:rPr lang="en-US" sz="800" kern="0" dirty="0" smtClean="0"/>
                <a:t>phase</a:t>
              </a:r>
            </a:p>
          </p:txBody>
        </p:sp>
        <p:cxnSp>
          <p:nvCxnSpPr>
            <p:cNvPr id="9" name="Straight Connector 8"/>
            <p:cNvCxnSpPr/>
            <p:nvPr/>
          </p:nvCxnSpPr>
          <p:spPr>
            <a:xfrm flipH="1" flipV="1">
              <a:off x="3269152" y="893774"/>
              <a:ext cx="6875" cy="29563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3269152" y="1686710"/>
              <a:ext cx="6875" cy="29563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145987" y="2155373"/>
              <a:ext cx="418458" cy="2289"/>
            </a:xfrm>
            <a:prstGeom prst="line">
              <a:avLst/>
            </a:prstGeom>
            <a:ln w="127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136775" y="655455"/>
              <a:ext cx="442349" cy="229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136775" y="655455"/>
              <a:ext cx="0" cy="1499918"/>
            </a:xfrm>
            <a:prstGeom prst="line">
              <a:avLst/>
            </a:prstGeom>
            <a:ln w="12700">
              <a:solidFill>
                <a:schemeClr val="tx1"/>
              </a:solidFill>
              <a:headEnd type="none"/>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786473" y="3619908"/>
            <a:ext cx="3081293" cy="355482"/>
          </a:xfrm>
          <a:prstGeom prst="rect">
            <a:avLst/>
          </a:prstGeom>
          <a:noFill/>
        </p:spPr>
        <p:txBody>
          <a:bodyPr wrap="none" rtlCol="0">
            <a:spAutoFit/>
          </a:bodyPr>
          <a:lstStyle/>
          <a:p>
            <a:pPr>
              <a:lnSpc>
                <a:spcPct val="95000"/>
              </a:lnSpc>
              <a:spcBef>
                <a:spcPts val="400"/>
              </a:spcBef>
            </a:pPr>
            <a:r>
              <a:rPr lang="en-US" smtClean="0">
                <a:solidFill>
                  <a:srgbClr val="231F20"/>
                </a:solidFill>
              </a:rPr>
              <a:t>Recommendation phases</a:t>
            </a:r>
            <a:endParaRPr lang="en-US" dirty="0" err="1" smtClean="0">
              <a:solidFill>
                <a:srgbClr val="231F20"/>
              </a:solidFill>
            </a:endParaRPr>
          </a:p>
        </p:txBody>
      </p:sp>
    </p:spTree>
    <p:extLst>
      <p:ext uri="{BB962C8B-B14F-4D97-AF65-F5344CB8AC3E}">
        <p14:creationId xmlns:p14="http://schemas.microsoft.com/office/powerpoint/2010/main" val="886109357"/>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 Learning phase -&gt; prediction recommendation</a:t>
            </a:r>
          </a:p>
          <a:p>
            <a:endParaRPr lang="en-US" dirty="0" smtClean="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t>
            </a:r>
            <a:r>
              <a:rPr lang="en-US" dirty="0" smtClean="0"/>
              <a:t>approaches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452967" y="1333285"/>
            <a:ext cx="5342958" cy="3222841"/>
          </a:xfrm>
          <a:prstGeom prst="rect">
            <a:avLst/>
          </a:prstGeom>
        </p:spPr>
      </p:pic>
      <p:sp>
        <p:nvSpPr>
          <p:cNvPr id="6" name="TextBox 5"/>
          <p:cNvSpPr txBox="1"/>
          <p:nvPr/>
        </p:nvSpPr>
        <p:spPr>
          <a:xfrm>
            <a:off x="873150" y="4790274"/>
            <a:ext cx="4998484" cy="253146"/>
          </a:xfrm>
          <a:prstGeom prst="rect">
            <a:avLst/>
          </a:prstGeom>
          <a:noFill/>
        </p:spPr>
        <p:txBody>
          <a:bodyPr wrap="none" rtlCol="0">
            <a:spAutoFit/>
          </a:bodyPr>
          <a:lstStyle/>
          <a:p>
            <a:pPr>
              <a:lnSpc>
                <a:spcPct val="95000"/>
              </a:lnSpc>
              <a:spcBef>
                <a:spcPts val="400"/>
              </a:spcBef>
            </a:pPr>
            <a:r>
              <a:rPr lang="en-US" sz="1100" dirty="0" smtClean="0">
                <a:solidFill>
                  <a:srgbClr val="231F20"/>
                </a:solidFill>
              </a:rPr>
              <a:t>source: Recommendation systems: Principles, methods and evaluation</a:t>
            </a:r>
          </a:p>
        </p:txBody>
      </p:sp>
    </p:spTree>
    <p:extLst>
      <p:ext uri="{BB962C8B-B14F-4D97-AF65-F5344CB8AC3E}">
        <p14:creationId xmlns:p14="http://schemas.microsoft.com/office/powerpoint/2010/main" val="277944705"/>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Filtering</a:t>
            </a:r>
          </a:p>
          <a:p>
            <a:pPr lvl="1"/>
            <a:r>
              <a:rPr lang="en-US" dirty="0" smtClean="0"/>
              <a:t>Content based</a:t>
            </a:r>
          </a:p>
          <a:p>
            <a:pPr lvl="1"/>
            <a:r>
              <a:rPr lang="en-US" dirty="0" smtClean="0"/>
              <a:t>Collaborative</a:t>
            </a:r>
          </a:p>
          <a:p>
            <a:pPr lvl="1"/>
            <a:r>
              <a:rPr lang="en-US" dirty="0" smtClean="0"/>
              <a:t>Hybrid</a:t>
            </a:r>
          </a:p>
          <a:p>
            <a:endParaRPr lang="en-US" dirty="0" smtClean="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t>
            </a:r>
            <a:r>
              <a:rPr lang="en-US" dirty="0" smtClean="0"/>
              <a:t>approaches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grpSp>
        <p:nvGrpSpPr>
          <p:cNvPr id="9" name="Group 8"/>
          <p:cNvGrpSpPr/>
          <p:nvPr/>
        </p:nvGrpSpPr>
        <p:grpSpPr>
          <a:xfrm>
            <a:off x="3408830" y="2016149"/>
            <a:ext cx="3398938" cy="2549203"/>
            <a:chOff x="2440693" y="1659416"/>
            <a:chExt cx="3398938" cy="2549203"/>
          </a:xfrm>
        </p:grpSpPr>
        <p:pic>
          <p:nvPicPr>
            <p:cNvPr id="7" name="Picture 6"/>
            <p:cNvPicPr>
              <a:picLocks noChangeAspect="1"/>
            </p:cNvPicPr>
            <p:nvPr/>
          </p:nvPicPr>
          <p:blipFill>
            <a:blip r:embed="rId3"/>
            <a:stretch>
              <a:fillRect/>
            </a:stretch>
          </p:blipFill>
          <p:spPr>
            <a:xfrm>
              <a:off x="2440693" y="1659416"/>
              <a:ext cx="3398938" cy="2549203"/>
            </a:xfrm>
            <a:prstGeom prst="rect">
              <a:avLst/>
            </a:prstGeom>
          </p:spPr>
        </p:pic>
        <p:pic>
          <p:nvPicPr>
            <p:cNvPr id="8" name="Picture 7"/>
            <p:cNvPicPr>
              <a:picLocks noChangeAspect="1"/>
            </p:cNvPicPr>
            <p:nvPr/>
          </p:nvPicPr>
          <p:blipFill>
            <a:blip r:embed="rId4"/>
            <a:stretch>
              <a:fillRect/>
            </a:stretch>
          </p:blipFill>
          <p:spPr>
            <a:xfrm>
              <a:off x="3918857" y="2638249"/>
              <a:ext cx="571943" cy="428872"/>
            </a:xfrm>
            <a:prstGeom prst="rect">
              <a:avLst/>
            </a:prstGeom>
          </p:spPr>
        </p:pic>
      </p:grpSp>
      <p:pic>
        <p:nvPicPr>
          <p:cNvPr id="5" name="Picture 4"/>
          <p:cNvPicPr>
            <a:picLocks noChangeAspect="1"/>
          </p:cNvPicPr>
          <p:nvPr/>
        </p:nvPicPr>
        <p:blipFill>
          <a:blip r:embed="rId4"/>
          <a:stretch>
            <a:fillRect/>
          </a:stretch>
        </p:blipFill>
        <p:spPr>
          <a:xfrm>
            <a:off x="3081131" y="976277"/>
            <a:ext cx="1058545" cy="793750"/>
          </a:xfrm>
          <a:prstGeom prst="rect">
            <a:avLst/>
          </a:prstGeom>
        </p:spPr>
      </p:pic>
      <p:pic>
        <p:nvPicPr>
          <p:cNvPr id="6" name="Picture 5"/>
          <p:cNvPicPr>
            <a:picLocks noChangeAspect="1"/>
          </p:cNvPicPr>
          <p:nvPr/>
        </p:nvPicPr>
        <p:blipFill>
          <a:blip r:embed="rId3"/>
          <a:stretch>
            <a:fillRect/>
          </a:stretch>
        </p:blipFill>
        <p:spPr>
          <a:xfrm>
            <a:off x="4848726" y="869089"/>
            <a:ext cx="1344168" cy="1008126"/>
          </a:xfrm>
          <a:prstGeom prst="rect">
            <a:avLst/>
          </a:prstGeom>
        </p:spPr>
      </p:pic>
      <p:cxnSp>
        <p:nvCxnSpPr>
          <p:cNvPr id="11" name="Straight Connector 10"/>
          <p:cNvCxnSpPr/>
          <p:nvPr/>
        </p:nvCxnSpPr>
        <p:spPr>
          <a:xfrm flipH="1" flipV="1">
            <a:off x="3905107" y="2016149"/>
            <a:ext cx="234570" cy="426364"/>
          </a:xfrm>
          <a:prstGeom prst="line">
            <a:avLst/>
          </a:prstGeom>
          <a:ln w="76200">
            <a:solidFill>
              <a:schemeClr val="bg2">
                <a:lumMod val="10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6" idx="2"/>
          </p:cNvCxnSpPr>
          <p:nvPr/>
        </p:nvCxnSpPr>
        <p:spPr>
          <a:xfrm flipV="1">
            <a:off x="5501001" y="1877215"/>
            <a:ext cx="19809" cy="556657"/>
          </a:xfrm>
          <a:prstGeom prst="line">
            <a:avLst/>
          </a:prstGeom>
          <a:ln w="76200">
            <a:solidFill>
              <a:schemeClr val="bg2">
                <a:lumMod val="10000"/>
              </a:schemeClr>
            </a:solidFill>
            <a:head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31246"/>
      </p:ext>
    </p:extLst>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55752"/>
      </p:ext>
    </p:extLst>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907865" y="446040"/>
            <a:ext cx="8229600" cy="3662198"/>
          </a:xfrm>
        </p:spPr>
        <p:txBody>
          <a:bodyPr/>
          <a:lstStyle/>
          <a:p>
            <a:r>
              <a:rPr lang="en-US" dirty="0"/>
              <a:t>Introduction to recommendation systems</a:t>
            </a:r>
          </a:p>
          <a:p>
            <a:r>
              <a:rPr lang="en-US" dirty="0"/>
              <a:t>Traditional recommendation approaches</a:t>
            </a:r>
          </a:p>
          <a:p>
            <a:r>
              <a:rPr lang="en-US" dirty="0" smtClean="0"/>
              <a:t>Introduction to Wide &amp; Deep</a:t>
            </a:r>
            <a:endParaRPr lang="en-US" dirty="0"/>
          </a:p>
          <a:p>
            <a:r>
              <a:rPr lang="en-US" dirty="0" smtClean="0"/>
              <a:t>Wide Learning in context of Wide &amp; Deep</a:t>
            </a:r>
          </a:p>
          <a:p>
            <a:r>
              <a:rPr lang="en-US" dirty="0" smtClean="0"/>
              <a:t>Deep Learning Fundamentals</a:t>
            </a:r>
          </a:p>
          <a:p>
            <a:r>
              <a:rPr lang="en-US" dirty="0" smtClean="0"/>
              <a:t>Deep Learning for Recommendations</a:t>
            </a:r>
          </a:p>
          <a:p>
            <a:r>
              <a:rPr lang="en-US" dirty="0" smtClean="0"/>
              <a:t>Preparing Data for Wide &amp; Deep</a:t>
            </a:r>
          </a:p>
          <a:p>
            <a:r>
              <a:rPr lang="en-US" dirty="0" smtClean="0"/>
              <a:t>Training Wide &amp; Deep models</a:t>
            </a:r>
          </a:p>
          <a:p>
            <a:r>
              <a:rPr lang="en-US" dirty="0" smtClean="0"/>
              <a:t>Serving </a:t>
            </a:r>
            <a:r>
              <a:rPr lang="en-US" dirty="0"/>
              <a:t>Wide &amp; Deep </a:t>
            </a:r>
            <a:r>
              <a:rPr lang="en-US" dirty="0" smtClean="0"/>
              <a:t>models</a:t>
            </a:r>
          </a:p>
          <a:p>
            <a:r>
              <a:rPr lang="en-US" dirty="0" smtClean="0"/>
              <a:t>Champion-Challenger Approach to deployment</a:t>
            </a:r>
          </a:p>
          <a:p>
            <a:r>
              <a:rPr lang="en-US" dirty="0" smtClean="0"/>
              <a:t>Tuning </a:t>
            </a:r>
            <a:r>
              <a:rPr lang="en-US" dirty="0"/>
              <a:t>Wide &amp; Deep </a:t>
            </a:r>
            <a:r>
              <a:rPr lang="en-US" dirty="0" smtClean="0"/>
              <a:t>models</a:t>
            </a:r>
          </a:p>
          <a:p>
            <a:r>
              <a:rPr lang="en-US" dirty="0" smtClean="0"/>
              <a:t>Wrap-up and Summary</a:t>
            </a:r>
          </a:p>
          <a:p>
            <a:pPr lvl="1"/>
            <a:endParaRPr lang="en-US" dirty="0"/>
          </a:p>
        </p:txBody>
      </p:sp>
      <p:sp>
        <p:nvSpPr>
          <p:cNvPr id="6" name="Title 5"/>
          <p:cNvSpPr>
            <a:spLocks noGrp="1"/>
          </p:cNvSpPr>
          <p:nvPr>
            <p:ph type="title"/>
          </p:nvPr>
        </p:nvSpPr>
        <p:spPr/>
        <p:txBody>
          <a:bodyPr/>
          <a:lstStyle/>
          <a:p>
            <a:r>
              <a:rPr lang="en-US" dirty="0" smtClean="0"/>
              <a:t>Agenda</a:t>
            </a:r>
            <a:endParaRPr lang="en-US" dirty="0"/>
          </a:p>
        </p:txBody>
      </p:sp>
      <p:sp>
        <p:nvSpPr>
          <p:cNvPr id="4" name="Date Placeholder 3"/>
          <p:cNvSpPr>
            <a:spLocks noGrp="1"/>
          </p:cNvSpPr>
          <p:nvPr>
            <p:ph type="dt" sz="half" idx="10"/>
          </p:nvPr>
        </p:nvSpPr>
        <p:spPr/>
        <p:txBody>
          <a:bodyPr/>
          <a:lstStyle/>
          <a:p>
            <a:r>
              <a:rPr lang="en-US"/>
              <a:t>© 2017 Teradata</a:t>
            </a:r>
          </a:p>
        </p:txBody>
      </p:sp>
    </p:spTree>
    <p:extLst>
      <p:ext uri="{BB962C8B-B14F-4D97-AF65-F5344CB8AC3E}">
        <p14:creationId xmlns:p14="http://schemas.microsoft.com/office/powerpoint/2010/main" val="708948874"/>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3223" y="-859398"/>
            <a:ext cx="12265063" cy="8176708"/>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smtClean="0">
                <a:ln/>
                <a:solidFill>
                  <a:schemeClr val="accent3"/>
                </a:solidFill>
              </a:rPr>
              <a:t>Recommendation Systems</a:t>
            </a:r>
            <a:br>
              <a:rPr lang="en-US" dirty="0" smtClean="0">
                <a:ln/>
                <a:solidFill>
                  <a:schemeClr val="accent3"/>
                </a:solidFill>
              </a:rPr>
            </a:br>
            <a:r>
              <a:rPr lang="en-US" dirty="0" smtClean="0">
                <a:ln/>
                <a:solidFill>
                  <a:schemeClr val="accent3"/>
                </a:solidFill>
              </a:rPr>
              <a:t>A brief history</a:t>
            </a:r>
            <a:endParaRPr lang="en-US" dirty="0">
              <a:ln/>
              <a:solidFill>
                <a:schemeClr val="accent3"/>
              </a:solidFill>
            </a:endParaRP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spTree>
    <p:extLst>
      <p:ext uri="{BB962C8B-B14F-4D97-AF65-F5344CB8AC3E}">
        <p14:creationId xmlns:p14="http://schemas.microsoft.com/office/powerpoint/2010/main" val="706531463"/>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223" y="-859398"/>
            <a:ext cx="12265063" cy="8176708"/>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smtClean="0">
                <a:ln/>
                <a:solidFill>
                  <a:schemeClr val="accent3"/>
                </a:solidFill>
              </a:rPr>
              <a:t>Recommendation Systems</a:t>
            </a:r>
            <a:br>
              <a:rPr lang="en-US" dirty="0" smtClean="0">
                <a:ln/>
                <a:solidFill>
                  <a:schemeClr val="accent3"/>
                </a:solidFill>
              </a:rPr>
            </a:br>
            <a:r>
              <a:rPr lang="en-US" dirty="0" smtClean="0">
                <a:ln/>
                <a:solidFill>
                  <a:schemeClr val="accent3"/>
                </a:solidFill>
              </a:rPr>
              <a:t>A brief history</a:t>
            </a:r>
            <a:endParaRPr lang="en-US" dirty="0">
              <a:ln/>
              <a:solidFill>
                <a:schemeClr val="accent3"/>
              </a:solidFill>
            </a:endParaRP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3" name="Picture 12"/>
          <p:cNvPicPr>
            <a:picLocks noChangeAspect="1"/>
          </p:cNvPicPr>
          <p:nvPr/>
        </p:nvPicPr>
        <p:blipFill>
          <a:blip r:embed="rId4"/>
          <a:stretch>
            <a:fillRect/>
          </a:stretch>
        </p:blipFill>
        <p:spPr>
          <a:xfrm>
            <a:off x="-422826" y="2735145"/>
            <a:ext cx="1913025" cy="1275350"/>
          </a:xfrm>
          <a:prstGeom prst="rect">
            <a:avLst/>
          </a:prstGeom>
        </p:spPr>
      </p:pic>
    </p:spTree>
    <p:extLst>
      <p:ext uri="{BB962C8B-B14F-4D97-AF65-F5344CB8AC3E}">
        <p14:creationId xmlns:p14="http://schemas.microsoft.com/office/powerpoint/2010/main" val="657821123"/>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223" y="-859398"/>
            <a:ext cx="12265063" cy="8176708"/>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smtClean="0">
                <a:ln/>
                <a:solidFill>
                  <a:schemeClr val="accent3"/>
                </a:solidFill>
              </a:rPr>
              <a:t>Recommendation Systems</a:t>
            </a:r>
            <a:br>
              <a:rPr lang="en-US" dirty="0" smtClean="0">
                <a:ln/>
                <a:solidFill>
                  <a:schemeClr val="accent3"/>
                </a:solidFill>
              </a:rPr>
            </a:br>
            <a:r>
              <a:rPr lang="en-US" dirty="0" smtClean="0">
                <a:ln/>
                <a:solidFill>
                  <a:schemeClr val="accent3"/>
                </a:solidFill>
              </a:rPr>
              <a:t>A brief history</a:t>
            </a:r>
            <a:endParaRPr lang="en-US" dirty="0">
              <a:ln/>
              <a:solidFill>
                <a:schemeClr val="accent3"/>
              </a:solidFill>
            </a:endParaRP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2" name="Picture 11"/>
          <p:cNvPicPr>
            <a:picLocks noChangeAspect="1"/>
          </p:cNvPicPr>
          <p:nvPr/>
        </p:nvPicPr>
        <p:blipFill>
          <a:blip r:embed="rId4"/>
          <a:stretch>
            <a:fillRect/>
          </a:stretch>
        </p:blipFill>
        <p:spPr>
          <a:xfrm>
            <a:off x="1015688" y="2735146"/>
            <a:ext cx="1735102" cy="1225588"/>
          </a:xfrm>
          <a:prstGeom prst="rect">
            <a:avLst/>
          </a:prstGeom>
        </p:spPr>
      </p:pic>
      <p:pic>
        <p:nvPicPr>
          <p:cNvPr id="13" name="Picture 12"/>
          <p:cNvPicPr>
            <a:picLocks noChangeAspect="1"/>
          </p:cNvPicPr>
          <p:nvPr/>
        </p:nvPicPr>
        <p:blipFill>
          <a:blip r:embed="rId5"/>
          <a:stretch>
            <a:fillRect/>
          </a:stretch>
        </p:blipFill>
        <p:spPr>
          <a:xfrm>
            <a:off x="-422826" y="2735145"/>
            <a:ext cx="1913025" cy="1275350"/>
          </a:xfrm>
          <a:prstGeom prst="rect">
            <a:avLst/>
          </a:prstGeom>
        </p:spPr>
      </p:pic>
    </p:spTree>
    <p:extLst>
      <p:ext uri="{BB962C8B-B14F-4D97-AF65-F5344CB8AC3E}">
        <p14:creationId xmlns:p14="http://schemas.microsoft.com/office/powerpoint/2010/main" val="500782188"/>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223" y="-859398"/>
            <a:ext cx="12265063" cy="8176708"/>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smtClean="0">
                <a:ln/>
                <a:solidFill>
                  <a:schemeClr val="accent3"/>
                </a:solidFill>
              </a:rPr>
              <a:t>Recommendation Systems</a:t>
            </a:r>
            <a:br>
              <a:rPr lang="en-US" dirty="0" smtClean="0">
                <a:ln/>
                <a:solidFill>
                  <a:schemeClr val="accent3"/>
                </a:solidFill>
              </a:rPr>
            </a:br>
            <a:r>
              <a:rPr lang="en-US" dirty="0" smtClean="0">
                <a:ln/>
                <a:solidFill>
                  <a:schemeClr val="accent3"/>
                </a:solidFill>
              </a:rPr>
              <a:t>A brief history</a:t>
            </a:r>
            <a:endParaRPr lang="en-US" dirty="0">
              <a:ln/>
              <a:solidFill>
                <a:schemeClr val="accent3"/>
              </a:solidFill>
            </a:endParaRP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1" name="Picture 10"/>
          <p:cNvPicPr>
            <a:picLocks noChangeAspect="1"/>
          </p:cNvPicPr>
          <p:nvPr/>
        </p:nvPicPr>
        <p:blipFill>
          <a:blip r:embed="rId4"/>
          <a:stretch>
            <a:fillRect/>
          </a:stretch>
        </p:blipFill>
        <p:spPr>
          <a:xfrm>
            <a:off x="2653704" y="2754414"/>
            <a:ext cx="1342687" cy="1206320"/>
          </a:xfrm>
          <a:prstGeom prst="rect">
            <a:avLst/>
          </a:prstGeom>
        </p:spPr>
      </p:pic>
      <p:pic>
        <p:nvPicPr>
          <p:cNvPr id="12" name="Picture 11"/>
          <p:cNvPicPr>
            <a:picLocks noChangeAspect="1"/>
          </p:cNvPicPr>
          <p:nvPr/>
        </p:nvPicPr>
        <p:blipFill>
          <a:blip r:embed="rId5"/>
          <a:stretch>
            <a:fillRect/>
          </a:stretch>
        </p:blipFill>
        <p:spPr>
          <a:xfrm>
            <a:off x="1015688" y="2735146"/>
            <a:ext cx="1735102" cy="1225588"/>
          </a:xfrm>
          <a:prstGeom prst="rect">
            <a:avLst/>
          </a:prstGeom>
        </p:spPr>
      </p:pic>
      <p:pic>
        <p:nvPicPr>
          <p:cNvPr id="13" name="Picture 12"/>
          <p:cNvPicPr>
            <a:picLocks noChangeAspect="1"/>
          </p:cNvPicPr>
          <p:nvPr/>
        </p:nvPicPr>
        <p:blipFill>
          <a:blip r:embed="rId6"/>
          <a:stretch>
            <a:fillRect/>
          </a:stretch>
        </p:blipFill>
        <p:spPr>
          <a:xfrm>
            <a:off x="-422826" y="2735145"/>
            <a:ext cx="1913025" cy="1275350"/>
          </a:xfrm>
          <a:prstGeom prst="rect">
            <a:avLst/>
          </a:prstGeom>
        </p:spPr>
      </p:pic>
    </p:spTree>
    <p:extLst>
      <p:ext uri="{BB962C8B-B14F-4D97-AF65-F5344CB8AC3E}">
        <p14:creationId xmlns:p14="http://schemas.microsoft.com/office/powerpoint/2010/main" val="1908194298"/>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223" y="-859398"/>
            <a:ext cx="12265063" cy="8176708"/>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smtClean="0">
                <a:ln/>
                <a:solidFill>
                  <a:schemeClr val="accent3"/>
                </a:solidFill>
              </a:rPr>
              <a:t>Recommendation Systems</a:t>
            </a:r>
            <a:br>
              <a:rPr lang="en-US" dirty="0" smtClean="0">
                <a:ln/>
                <a:solidFill>
                  <a:schemeClr val="accent3"/>
                </a:solidFill>
              </a:rPr>
            </a:br>
            <a:r>
              <a:rPr lang="en-US" dirty="0" smtClean="0">
                <a:ln/>
                <a:solidFill>
                  <a:schemeClr val="accent3"/>
                </a:solidFill>
              </a:rPr>
              <a:t>A brief history</a:t>
            </a:r>
            <a:endParaRPr lang="en-US" dirty="0">
              <a:ln/>
              <a:solidFill>
                <a:schemeClr val="accent3"/>
              </a:solidFill>
            </a:endParaRP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1" name="Picture 10"/>
          <p:cNvPicPr>
            <a:picLocks noChangeAspect="1"/>
          </p:cNvPicPr>
          <p:nvPr/>
        </p:nvPicPr>
        <p:blipFill>
          <a:blip r:embed="rId4"/>
          <a:stretch>
            <a:fillRect/>
          </a:stretch>
        </p:blipFill>
        <p:spPr>
          <a:xfrm>
            <a:off x="2653704" y="2754414"/>
            <a:ext cx="1342687" cy="1206320"/>
          </a:xfrm>
          <a:prstGeom prst="rect">
            <a:avLst/>
          </a:prstGeom>
        </p:spPr>
      </p:pic>
      <p:pic>
        <p:nvPicPr>
          <p:cNvPr id="12" name="Picture 11"/>
          <p:cNvPicPr>
            <a:picLocks noChangeAspect="1"/>
          </p:cNvPicPr>
          <p:nvPr/>
        </p:nvPicPr>
        <p:blipFill>
          <a:blip r:embed="rId5"/>
          <a:stretch>
            <a:fillRect/>
          </a:stretch>
        </p:blipFill>
        <p:spPr>
          <a:xfrm>
            <a:off x="1015688" y="2735146"/>
            <a:ext cx="1735102" cy="1225588"/>
          </a:xfrm>
          <a:prstGeom prst="rect">
            <a:avLst/>
          </a:prstGeom>
        </p:spPr>
      </p:pic>
      <p:pic>
        <p:nvPicPr>
          <p:cNvPr id="13" name="Picture 12"/>
          <p:cNvPicPr>
            <a:picLocks noChangeAspect="1"/>
          </p:cNvPicPr>
          <p:nvPr/>
        </p:nvPicPr>
        <p:blipFill>
          <a:blip r:embed="rId6"/>
          <a:stretch>
            <a:fillRect/>
          </a:stretch>
        </p:blipFill>
        <p:spPr>
          <a:xfrm>
            <a:off x="-422826" y="2735145"/>
            <a:ext cx="1913025" cy="127535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6391" y="2735145"/>
            <a:ext cx="1400686" cy="1256081"/>
          </a:xfrm>
          <a:prstGeom prst="rect">
            <a:avLst/>
          </a:prstGeom>
        </p:spPr>
      </p:pic>
    </p:spTree>
    <p:extLst>
      <p:ext uri="{BB962C8B-B14F-4D97-AF65-F5344CB8AC3E}">
        <p14:creationId xmlns:p14="http://schemas.microsoft.com/office/powerpoint/2010/main" val="2146319451"/>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223" y="-859398"/>
            <a:ext cx="12265063" cy="8176708"/>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smtClean="0">
                <a:ln/>
                <a:solidFill>
                  <a:schemeClr val="accent3"/>
                </a:solidFill>
              </a:rPr>
              <a:t>Recommendation Systems</a:t>
            </a:r>
            <a:br>
              <a:rPr lang="en-US" dirty="0" smtClean="0">
                <a:ln/>
                <a:solidFill>
                  <a:schemeClr val="accent3"/>
                </a:solidFill>
              </a:rPr>
            </a:br>
            <a:r>
              <a:rPr lang="en-US" dirty="0" smtClean="0">
                <a:ln/>
                <a:solidFill>
                  <a:schemeClr val="accent3"/>
                </a:solidFill>
              </a:rPr>
              <a:t>A brief history</a:t>
            </a:r>
            <a:endParaRPr lang="en-US" dirty="0">
              <a:ln/>
              <a:solidFill>
                <a:schemeClr val="accent3"/>
              </a:solidFill>
            </a:endParaRP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1" name="Picture 10"/>
          <p:cNvPicPr>
            <a:picLocks noChangeAspect="1"/>
          </p:cNvPicPr>
          <p:nvPr/>
        </p:nvPicPr>
        <p:blipFill>
          <a:blip r:embed="rId4"/>
          <a:stretch>
            <a:fillRect/>
          </a:stretch>
        </p:blipFill>
        <p:spPr>
          <a:xfrm>
            <a:off x="2653704" y="2754414"/>
            <a:ext cx="1342687" cy="1206320"/>
          </a:xfrm>
          <a:prstGeom prst="rect">
            <a:avLst/>
          </a:prstGeom>
        </p:spPr>
      </p:pic>
      <p:pic>
        <p:nvPicPr>
          <p:cNvPr id="12" name="Picture 11"/>
          <p:cNvPicPr>
            <a:picLocks noChangeAspect="1"/>
          </p:cNvPicPr>
          <p:nvPr/>
        </p:nvPicPr>
        <p:blipFill>
          <a:blip r:embed="rId5"/>
          <a:stretch>
            <a:fillRect/>
          </a:stretch>
        </p:blipFill>
        <p:spPr>
          <a:xfrm>
            <a:off x="1015688" y="2735146"/>
            <a:ext cx="1735102" cy="1225588"/>
          </a:xfrm>
          <a:prstGeom prst="rect">
            <a:avLst/>
          </a:prstGeom>
        </p:spPr>
      </p:pic>
      <p:pic>
        <p:nvPicPr>
          <p:cNvPr id="13" name="Picture 12"/>
          <p:cNvPicPr>
            <a:picLocks noChangeAspect="1"/>
          </p:cNvPicPr>
          <p:nvPr/>
        </p:nvPicPr>
        <p:blipFill>
          <a:blip r:embed="rId6"/>
          <a:stretch>
            <a:fillRect/>
          </a:stretch>
        </p:blipFill>
        <p:spPr>
          <a:xfrm>
            <a:off x="-422826" y="2735145"/>
            <a:ext cx="1913025" cy="1275350"/>
          </a:xfrm>
          <a:prstGeom prst="rect">
            <a:avLst/>
          </a:prstGeom>
        </p:spPr>
      </p:pic>
      <p:pic>
        <p:nvPicPr>
          <p:cNvPr id="2" name="Picture 1"/>
          <p:cNvPicPr>
            <a:picLocks noChangeAspect="1"/>
          </p:cNvPicPr>
          <p:nvPr/>
        </p:nvPicPr>
        <p:blipFill>
          <a:blip r:embed="rId7"/>
          <a:stretch>
            <a:fillRect/>
          </a:stretch>
        </p:blipFill>
        <p:spPr>
          <a:xfrm>
            <a:off x="3808854" y="2263616"/>
            <a:ext cx="4193865" cy="538924"/>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6391" y="2735145"/>
            <a:ext cx="1400686" cy="1256081"/>
          </a:xfrm>
          <a:prstGeom prst="rect">
            <a:avLst/>
          </a:prstGeom>
        </p:spPr>
      </p:pic>
    </p:spTree>
    <p:extLst>
      <p:ext uri="{BB962C8B-B14F-4D97-AF65-F5344CB8AC3E}">
        <p14:creationId xmlns:p14="http://schemas.microsoft.com/office/powerpoint/2010/main" val="280090412"/>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3223" y="-859398"/>
            <a:ext cx="12265063" cy="8176708"/>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smtClean="0">
                <a:ln/>
                <a:solidFill>
                  <a:schemeClr val="accent3"/>
                </a:solidFill>
              </a:rPr>
              <a:t>Recommendation Systems</a:t>
            </a:r>
            <a:br>
              <a:rPr lang="en-US" dirty="0" smtClean="0">
                <a:ln/>
                <a:solidFill>
                  <a:schemeClr val="accent3"/>
                </a:solidFill>
              </a:rPr>
            </a:br>
            <a:r>
              <a:rPr lang="en-US" dirty="0" smtClean="0">
                <a:ln/>
                <a:solidFill>
                  <a:schemeClr val="accent3"/>
                </a:solidFill>
              </a:rPr>
              <a:t>A brief history</a:t>
            </a:r>
            <a:endParaRPr lang="en-US" dirty="0">
              <a:ln/>
              <a:solidFill>
                <a:schemeClr val="accent3"/>
              </a:solidFill>
            </a:endParaRP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1" name="Picture 10"/>
          <p:cNvPicPr>
            <a:picLocks noChangeAspect="1"/>
          </p:cNvPicPr>
          <p:nvPr/>
        </p:nvPicPr>
        <p:blipFill>
          <a:blip r:embed="rId4"/>
          <a:stretch>
            <a:fillRect/>
          </a:stretch>
        </p:blipFill>
        <p:spPr>
          <a:xfrm>
            <a:off x="2653704" y="2754414"/>
            <a:ext cx="1342687" cy="1206320"/>
          </a:xfrm>
          <a:prstGeom prst="rect">
            <a:avLst/>
          </a:prstGeom>
        </p:spPr>
      </p:pic>
      <p:pic>
        <p:nvPicPr>
          <p:cNvPr id="12" name="Picture 11"/>
          <p:cNvPicPr>
            <a:picLocks noChangeAspect="1"/>
          </p:cNvPicPr>
          <p:nvPr/>
        </p:nvPicPr>
        <p:blipFill>
          <a:blip r:embed="rId5"/>
          <a:stretch>
            <a:fillRect/>
          </a:stretch>
        </p:blipFill>
        <p:spPr>
          <a:xfrm>
            <a:off x="1015688" y="2735146"/>
            <a:ext cx="1735102" cy="1225588"/>
          </a:xfrm>
          <a:prstGeom prst="rect">
            <a:avLst/>
          </a:prstGeom>
        </p:spPr>
      </p:pic>
      <p:pic>
        <p:nvPicPr>
          <p:cNvPr id="13" name="Picture 12"/>
          <p:cNvPicPr>
            <a:picLocks noChangeAspect="1"/>
          </p:cNvPicPr>
          <p:nvPr/>
        </p:nvPicPr>
        <p:blipFill>
          <a:blip r:embed="rId6"/>
          <a:stretch>
            <a:fillRect/>
          </a:stretch>
        </p:blipFill>
        <p:spPr>
          <a:xfrm>
            <a:off x="-422826" y="2735145"/>
            <a:ext cx="1913025" cy="1275350"/>
          </a:xfrm>
          <a:prstGeom prst="rect">
            <a:avLst/>
          </a:prstGeom>
        </p:spPr>
      </p:pic>
      <p:pic>
        <p:nvPicPr>
          <p:cNvPr id="2" name="Picture 1"/>
          <p:cNvPicPr>
            <a:picLocks noChangeAspect="1"/>
          </p:cNvPicPr>
          <p:nvPr/>
        </p:nvPicPr>
        <p:blipFill>
          <a:blip r:embed="rId7"/>
          <a:stretch>
            <a:fillRect/>
          </a:stretch>
        </p:blipFill>
        <p:spPr>
          <a:xfrm>
            <a:off x="3808854" y="2263616"/>
            <a:ext cx="4193865" cy="538924"/>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6391" y="2735145"/>
            <a:ext cx="1400686" cy="1256081"/>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245264" y="996706"/>
            <a:ext cx="5888083" cy="3072743"/>
          </a:xfrm>
          <a:prstGeom prst="rect">
            <a:avLst/>
          </a:prstGeom>
        </p:spPr>
      </p:pic>
    </p:spTree>
    <p:extLst>
      <p:ext uri="{BB962C8B-B14F-4D97-AF65-F5344CB8AC3E}">
        <p14:creationId xmlns:p14="http://schemas.microsoft.com/office/powerpoint/2010/main" val="632318204"/>
      </p:ext>
    </p:extLst>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TDC_PPT_Branded_16-9_0217_full">
  <a:themeElements>
    <a:clrScheme name="TeradataPPT2014 2">
      <a:dk1>
        <a:srgbClr val="3C3C3B"/>
      </a:dk1>
      <a:lt1>
        <a:sysClr val="window" lastClr="FFFFFF"/>
      </a:lt1>
      <a:dk2>
        <a:srgbClr val="0079DB"/>
      </a:dk2>
      <a:lt2>
        <a:srgbClr val="D8D8D8"/>
      </a:lt2>
      <a:accent1>
        <a:srgbClr val="EC881D"/>
      </a:accent1>
      <a:accent2>
        <a:srgbClr val="0079DB"/>
      </a:accent2>
      <a:accent3>
        <a:srgbClr val="CD391F"/>
      </a:accent3>
      <a:accent4>
        <a:srgbClr val="0088A8"/>
      </a:accent4>
      <a:accent5>
        <a:srgbClr val="703092"/>
      </a:accent5>
      <a:accent6>
        <a:srgbClr val="5F6062"/>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miter lim="800000"/>
          <a:headEnd/>
          <a:tailEnd/>
        </a:ln>
        <a:effectLst/>
      </a:spPr>
      <a:bodyPr wrap="square" tIns="91440" bIns="91440" rtlCol="0" anchor="t">
        <a:prstTxWarp prst="textNoShape">
          <a:avLst/>
        </a:prstTxWarp>
        <a:noAutofit/>
      </a:bodyPr>
      <a:lstStyle>
        <a:defPPr>
          <a:defRPr kern="0" dirty="0" err="1" smtClean="0">
            <a:solidFill>
              <a:prstClr val="white"/>
            </a:solidFill>
          </a:defRPr>
        </a:defPPr>
      </a:lst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spcBef>
            <a:spcPts val="400"/>
          </a:spcBef>
          <a:defRPr dirty="0" err="1" smtClean="0">
            <a:solidFill>
              <a:srgbClr val="231F20"/>
            </a:solidFill>
          </a:defRPr>
        </a:defPPr>
      </a:lstStyle>
    </a:txDef>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11281</TotalTime>
  <Words>1426</Words>
  <Application>Microsoft Macintosh PowerPoint</Application>
  <PresentationFormat>On-screen Show (16:9)</PresentationFormat>
  <Paragraphs>102</Paragraphs>
  <Slides>16</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Century Gothic</vt:lpstr>
      <vt:lpstr>Arial</vt:lpstr>
      <vt:lpstr>TDC_PPT_Branded_16-9_0217_full</vt:lpstr>
      <vt:lpstr>PowerPoint Presentation</vt:lpstr>
      <vt:lpstr>Agenda</vt:lpstr>
      <vt:lpstr>Recommendation Systems A brief history</vt:lpstr>
      <vt:lpstr>Recommendation Systems A brief history</vt:lpstr>
      <vt:lpstr>Recommendation Systems A brief history</vt:lpstr>
      <vt:lpstr>Recommendation Systems A brief history</vt:lpstr>
      <vt:lpstr>Recommendation Systems A brief history</vt:lpstr>
      <vt:lpstr>Recommendation Systems A brief history</vt:lpstr>
      <vt:lpstr>Recommendation Systems A brief history</vt:lpstr>
      <vt:lpstr>Recommendation Systems A brief history</vt:lpstr>
      <vt:lpstr>The value of recommendations</vt:lpstr>
      <vt:lpstr>Traditional recommendation approaches</vt:lpstr>
      <vt:lpstr>Traditional recommendation approaches</vt:lpstr>
      <vt:lpstr>Traditional recommendation approaches</vt:lpstr>
      <vt:lpstr>Traditional recommendation approaches</vt:lpstr>
      <vt:lpstr>PowerPoint Presentation</vt:lpstr>
    </vt:vector>
  </TitlesOfParts>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Goff, Max K</cp:lastModifiedBy>
  <cp:revision>24</cp:revision>
  <dcterms:modified xsi:type="dcterms:W3CDTF">2017-07-21T14:33:25Z</dcterms:modified>
</cp:coreProperties>
</file>